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545" r:id="rId4"/>
    <p:sldMasterId id="2147486571" r:id="rId5"/>
    <p:sldMasterId id="2147486585" r:id="rId6"/>
  </p:sldMasterIdLst>
  <p:notesMasterIdLst>
    <p:notesMasterId r:id="rId21"/>
  </p:notesMasterIdLst>
  <p:handoutMasterIdLst>
    <p:handoutMasterId r:id="rId22"/>
  </p:handoutMasterIdLst>
  <p:sldIdLst>
    <p:sldId id="631" r:id="rId7"/>
    <p:sldId id="1576" r:id="rId8"/>
    <p:sldId id="1573" r:id="rId9"/>
    <p:sldId id="1763" r:id="rId10"/>
    <p:sldId id="1762" r:id="rId11"/>
    <p:sldId id="1760" r:id="rId12"/>
    <p:sldId id="1761" r:id="rId13"/>
    <p:sldId id="1758" r:id="rId14"/>
    <p:sldId id="1759" r:id="rId15"/>
    <p:sldId id="628" r:id="rId16"/>
    <p:sldId id="630" r:id="rId17"/>
    <p:sldId id="625" r:id="rId18"/>
    <p:sldId id="626" r:id="rId19"/>
    <p:sldId id="276" r:id="rId2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432">
          <p15:clr>
            <a:srgbClr val="A4A3A4"/>
          </p15:clr>
        </p15:guide>
        <p15:guide id="4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D3F39"/>
    <a:srgbClr val="E0EFFC"/>
    <a:srgbClr val="CCEEFF"/>
    <a:srgbClr val="6F6F6F"/>
    <a:srgbClr val="9464D7"/>
    <a:srgbClr val="9C72D7"/>
    <a:srgbClr val="FFE095"/>
    <a:srgbClr val="9D57FF"/>
    <a:srgbClr val="7D1FFF"/>
    <a:srgbClr val="E6B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9" autoAdjust="0"/>
    <p:restoredTop sz="96327"/>
  </p:normalViewPr>
  <p:slideViewPr>
    <p:cSldViewPr snapToGrid="0">
      <p:cViewPr varScale="1">
        <p:scale>
          <a:sx n="66" d="100"/>
          <a:sy n="66" d="100"/>
        </p:scale>
        <p:origin x="504" y="62"/>
      </p:cViewPr>
      <p:guideLst>
        <p:guide orient="horz" pos="430"/>
        <p:guide orient="horz" pos="3888"/>
        <p:guide pos="432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18872" y="128016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Title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502D8312-450E-48D0-BBE0-8C4F533D7041}" type="datetime1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12/5/2023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18872" y="8685213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2023 Esri.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31B638D6-CDB6-794E-9D11-487CF1985D4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49381F85-4F6D-4207-707B-CB475A3D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831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18872" y="128016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E44293C-0A90-44C1-8EC8-6157E65ED524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2588" y="4343400"/>
            <a:ext cx="6092824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17284" y="8685213"/>
            <a:ext cx="259689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2023 Esri.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smtClean="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2C9A9A3A-AA85-F60E-9BB9-AD49B41448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Template-Light v4.2</a:t>
            </a:r>
          </a:p>
          <a:p>
            <a:r>
              <a:rPr lang="en-US" baseline="0" dirty="0"/>
              <a:t>April 7, 2023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EDC1546-F2E1-30BC-920D-5A3E17AF73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026CCB-9790-4FB1-8844-E644A431BBE1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2B842A9-9F51-E5F0-AB03-234D165679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BE368D-48CC-7EE1-F9F6-643A8AEE8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7143C0-4F23-B545-9533-520B5A87CA1E}" type="slidenum">
              <a:rPr lang="en-US" smtClean="0"/>
              <a:pPr algn="r"/>
              <a:t>1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C0396BA9-4366-6E0B-7905-08CBE80477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85100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4266E3-2073-2537-79A9-D14FA8C230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B4EAE2A-904A-43A6-91B1-2609FF729AE0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2D553-94F6-4C4E-623E-3DD278D472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350625-B77F-FA4C-F88E-2C590FD5D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7143C0-4F23-B545-9533-520B5A87CA1E}" type="slidenum">
              <a:rPr lang="en-US" smtClean="0"/>
              <a:pPr algn="r"/>
              <a:t>14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4EE4D81B-E5C7-C60D-EE24-40D7830AD7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02319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26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71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1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665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3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9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1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4266E3-2073-2537-79A9-D14FA8C2305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B4EAE2A-904A-43A6-91B1-2609FF729AE0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2D553-94F6-4C4E-623E-3DD278D472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350625-B77F-FA4C-F88E-2C590FD5D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7143C0-4F23-B545-9533-520B5A87CA1E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11" name="Header Placeholder 10">
            <a:extLst>
              <a:ext uri="{FF2B5EF4-FFF2-40B4-BE49-F238E27FC236}">
                <a16:creationId xmlns:a16="http://schemas.microsoft.com/office/drawing/2014/main" id="{4EE4D81B-E5C7-C60D-EE24-40D7830AD7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9341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832636" y="2428193"/>
            <a:ext cx="8523553" cy="914400"/>
          </a:xfrm>
          <a:prstGeom prst="rect">
            <a:avLst/>
          </a:prstGeo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828324" y="3465218"/>
            <a:ext cx="8532178" cy="9144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139998-F109-4D4E-8717-7772CAEF6150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1281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rgbClr val="E0E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4448"/>
            <a:ext cx="4535424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50008"/>
            <a:ext cx="4535424" cy="1169551"/>
          </a:xfrm>
        </p:spPr>
        <p:txBody>
          <a:bodyPr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</a:t>
            </a:r>
            <a:br>
              <a:rPr kumimoji="0" lang="en-US"/>
            </a:br>
            <a:r>
              <a:rPr kumimoji="0" lang="en-US"/>
              <a:t>Demo Title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85800" y="1755648"/>
            <a:ext cx="5943600" cy="3346704"/>
          </a:xfr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23BBD9-66BD-4E42-994F-E74497F69DE0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6889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bg>
      <p:bgPr>
        <a:solidFill>
          <a:srgbClr val="E0E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2306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6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A61F334-59E2-C14E-A557-12D4C47CEA8F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858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E0E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5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C3B3342-00C1-E649-B16B-A1982D300F67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441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ri">
    <p:bg>
      <p:bgPr>
        <a:solidFill>
          <a:srgbClr val="E0E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 Esri logo with The Science of Where tagline">
            <a:extLst>
              <a:ext uri="{FF2B5EF4-FFF2-40B4-BE49-F238E27FC236}">
                <a16:creationId xmlns:a16="http://schemas.microsoft.com/office/drawing/2014/main" id="{F611C887-63BA-5D42-94ED-4FACE8EF4E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3240" y="2487168"/>
            <a:ext cx="6062696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478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2644" y="2428193"/>
            <a:ext cx="8523553" cy="914400"/>
          </a:xfrm>
        </p:spPr>
        <p:txBody>
          <a:bodyPr rIns="0" anchor="b">
            <a:noAutofit/>
          </a:bodyPr>
          <a:lstStyle>
            <a:lvl1pPr algn="ctr">
              <a:defRPr sz="3599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325" y="3465218"/>
            <a:ext cx="8532178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251" y="395608"/>
            <a:ext cx="2391575" cy="7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8467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914401"/>
            <a:ext cx="10366596" cy="461665"/>
          </a:xfrm>
        </p:spPr>
        <p:txBody>
          <a:bodyPr anchor="b"/>
          <a:lstStyle>
            <a:lvl1pPr>
              <a:defRPr sz="2999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162" y="2057400"/>
            <a:ext cx="103665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804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914401"/>
            <a:ext cx="10366596" cy="461665"/>
          </a:xfrm>
        </p:spPr>
        <p:txBody>
          <a:bodyPr/>
          <a:lstStyle>
            <a:lvl1pPr>
              <a:defRPr lang="en-US" sz="2999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162" y="1399033"/>
            <a:ext cx="103665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99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162" y="2057401"/>
            <a:ext cx="10366596" cy="342741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2995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914400"/>
            <a:ext cx="103665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162" y="2057400"/>
            <a:ext cx="10366596" cy="3429000"/>
          </a:xfrm>
        </p:spPr>
        <p:txBody>
          <a:bodyPr/>
          <a:lstStyle>
            <a:lvl1pPr>
              <a:lnSpc>
                <a:spcPct val="100000"/>
              </a:lnSpc>
              <a:defRPr sz="1999"/>
            </a:lvl1pPr>
            <a:lvl2pPr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799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162" y="6177085"/>
            <a:ext cx="10596598" cy="215444"/>
          </a:xfrm>
        </p:spPr>
        <p:txBody>
          <a:bodyPr wrap="square" anchor="b">
            <a:spAutoFit/>
          </a:bodyPr>
          <a:lstStyle>
            <a:lvl1pPr marL="0" marR="0" indent="0" algn="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4184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914400"/>
            <a:ext cx="103665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162" y="2057400"/>
            <a:ext cx="10366596" cy="342900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3343" y="1514615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799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162" y="1399032"/>
            <a:ext cx="103665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063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799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162" y="6185356"/>
            <a:ext cx="1059513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3343" y="1514615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799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12/5/2023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3905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8977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D906A74-E0E8-1240-B0C6-4462E011BBD2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987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1630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807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163" y="3512743"/>
            <a:ext cx="868146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99" b="0">
                <a:solidFill>
                  <a:srgbClr val="C3E3F7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2732670"/>
            <a:ext cx="8681462" cy="738664"/>
          </a:xfrm>
        </p:spPr>
        <p:txBody>
          <a:bodyPr wrap="square" anchor="b">
            <a:spAutoFit/>
          </a:bodyPr>
          <a:lstStyle>
            <a:lvl1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799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86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5055" y="3980828"/>
            <a:ext cx="4426575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99" b="0">
                <a:solidFill>
                  <a:srgbClr val="C3E3F7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5055" y="2462092"/>
            <a:ext cx="4426575" cy="1477328"/>
          </a:xfrm>
        </p:spPr>
        <p:txBody>
          <a:bodyPr wrap="square" anchor="b">
            <a:spAutoFit/>
          </a:bodyPr>
          <a:lstStyle>
            <a:lvl1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799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Demo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035" y="1757364"/>
            <a:ext cx="5942052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799" baseline="0"/>
            </a:lvl1pPr>
          </a:lstStyle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1005872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067" y="1990427"/>
            <a:ext cx="10364733" cy="1477328"/>
          </a:xfrm>
        </p:spPr>
        <p:txBody>
          <a:bodyPr anchor="b"/>
          <a:lstStyle>
            <a:lvl1pPr>
              <a:spcAft>
                <a:spcPts val="0"/>
              </a:spcAft>
              <a:defRPr sz="959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067" y="3467761"/>
            <a:ext cx="103647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3999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662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046" y="2625442"/>
            <a:ext cx="7313295" cy="461665"/>
          </a:xfrm>
        </p:spPr>
        <p:txBody>
          <a:bodyPr anchor="b"/>
          <a:lstStyle>
            <a:lvl1pPr>
              <a:spcAft>
                <a:spcPts val="0"/>
              </a:spcAft>
              <a:defRPr sz="2999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6" y="3683197"/>
            <a:ext cx="7313295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599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6654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8212" y="2489996"/>
            <a:ext cx="6072402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036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2644" y="2428193"/>
            <a:ext cx="8523553" cy="914400"/>
          </a:xfrm>
        </p:spPr>
        <p:txBody>
          <a:bodyPr rIns="0" anchor="b">
            <a:noAutofit/>
          </a:bodyPr>
          <a:lstStyle>
            <a:lvl1pPr algn="ctr">
              <a:defRPr sz="339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325" y="3465218"/>
            <a:ext cx="8532178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1287" y="572079"/>
            <a:ext cx="1274163" cy="4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848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162" y="1828800"/>
            <a:ext cx="103665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3355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447" y="682625"/>
            <a:ext cx="10823677" cy="369332"/>
          </a:xfrm>
        </p:spPr>
        <p:txBody>
          <a:bodyPr/>
          <a:lstStyle>
            <a:lvl1pPr>
              <a:defRPr lang="en-US" sz="2399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447" y="1097310"/>
            <a:ext cx="10823677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162" y="1828804"/>
            <a:ext cx="103665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127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D8D4FB93-4713-E046-A949-BF8AD6F5F50B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14023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621" y="682625"/>
            <a:ext cx="10823677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162" y="1828800"/>
            <a:ext cx="10366596" cy="3429000"/>
          </a:xfrm>
        </p:spPr>
        <p:txBody>
          <a:bodyPr/>
          <a:lstStyle>
            <a:lvl1pPr>
              <a:lnSpc>
                <a:spcPct val="100000"/>
              </a:lnSpc>
              <a:defRPr sz="1999"/>
            </a:lvl1pPr>
            <a:lvl2pPr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799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084" y="6177085"/>
            <a:ext cx="10823676" cy="215444"/>
          </a:xfrm>
        </p:spPr>
        <p:txBody>
          <a:bodyPr anchor="b">
            <a:spAutoFit/>
          </a:bodyPr>
          <a:lstStyle>
            <a:lvl1pPr marL="0" marR="0" indent="0" algn="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7745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621" y="682625"/>
            <a:ext cx="10823677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162" y="1828800"/>
            <a:ext cx="103665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3343" y="1514615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799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621" y="1097310"/>
            <a:ext cx="10823677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063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399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621" y="6185356"/>
            <a:ext cx="10823677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3343" y="1514615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799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12/5/2023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9524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316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4580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051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4600" y="0"/>
            <a:ext cx="3324225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2262" y="-5082260"/>
            <a:ext cx="2024302" cy="12188824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2262" y="-248562"/>
            <a:ext cx="2024302" cy="12188824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163" y="3512743"/>
            <a:ext cx="821976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99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2" y="2732670"/>
            <a:ext cx="8681462" cy="738664"/>
          </a:xfrm>
        </p:spPr>
        <p:txBody>
          <a:bodyPr wrap="square" anchor="b">
            <a:spAutoFit/>
          </a:bodyPr>
          <a:lstStyle>
            <a:lvl1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799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542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6524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5874" y="-624950"/>
            <a:ext cx="2777078" cy="12188824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035" y="1757364"/>
            <a:ext cx="5942052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799" baseline="0"/>
            </a:lvl1pPr>
          </a:lstStyle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5055" y="3582548"/>
            <a:ext cx="452656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99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5055" y="2348111"/>
            <a:ext cx="4526562" cy="1169551"/>
          </a:xfrm>
        </p:spPr>
        <p:txBody>
          <a:bodyPr wrap="square" anchor="b">
            <a:spAutoFit/>
          </a:bodyPr>
          <a:lstStyle>
            <a:lvl1pPr algn="l" defTabSz="4570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799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12/5/2023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436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067" y="1990427"/>
            <a:ext cx="10364733" cy="1477328"/>
          </a:xfrm>
        </p:spPr>
        <p:txBody>
          <a:bodyPr anchor="b"/>
          <a:lstStyle>
            <a:lvl1pPr>
              <a:spcAft>
                <a:spcPts val="0"/>
              </a:spcAft>
              <a:defRPr sz="95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067" y="3467761"/>
            <a:ext cx="103647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3999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1008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046" y="2625442"/>
            <a:ext cx="7313295" cy="461665"/>
          </a:xfrm>
        </p:spPr>
        <p:txBody>
          <a:bodyPr anchor="b"/>
          <a:lstStyle>
            <a:lvl1pPr>
              <a:spcAft>
                <a:spcPts val="0"/>
              </a:spcAft>
              <a:defRPr sz="2999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046" y="3683197"/>
            <a:ext cx="7313295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599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9763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3000" dirty="0"/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6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09286-8244-594D-A3AF-D8C91F30BD15}" type="datetime1">
              <a:rPr lang="en-US" smtClean="0"/>
              <a:t>12/5/2023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51893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19885" y="-2134438"/>
            <a:ext cx="6318215" cy="12762866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4314" y="-36510"/>
            <a:ext cx="1600198" cy="12188824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12" y="2489996"/>
            <a:ext cx="6072403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19030" y="-641136"/>
            <a:ext cx="1555939" cy="12224683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0896" y="-4886669"/>
            <a:ext cx="2364960" cy="1220674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2262" y="-5082260"/>
            <a:ext cx="2024302" cy="12188824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2969" y="-452891"/>
            <a:ext cx="2364960" cy="1220674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2262" y="-266489"/>
            <a:ext cx="2024302" cy="1222467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02707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8270" y="469900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8270" y="469900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2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>
                    <a:lumMod val="75000"/>
                  </a:schemeClr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28270" y="469900"/>
            <a:ext cx="12188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08C4CB4-9223-E341-BF63-A3EE03A0E40B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229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7900BEA-2003-484C-82C9-BD32BBB70350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1379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D708DD8-0CD0-3F40-B2B2-D9F6ED5C9015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28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A195C72-222E-4D4E-A777-C861BD8DE0BE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110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E0E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162" y="3511296"/>
            <a:ext cx="8220456" cy="338554"/>
          </a:xfrm>
          <a:noFill/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161" y="2734056"/>
            <a:ext cx="8686800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6F6F6F"/>
                </a:solidFill>
              </a:defRPr>
            </a:lvl1pPr>
          </a:lstStyle>
          <a:p>
            <a:fld id="{DD63D93C-2C2B-C44B-9CE8-4914A2089327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6F6F6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6F6F6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2362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8060D76-E8AF-9642-A1BA-16CAFD652B91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46" r:id="rId1"/>
    <p:sldLayoutId id="2147486547" r:id="rId2"/>
    <p:sldLayoutId id="2147486548" r:id="rId3"/>
    <p:sldLayoutId id="2147486549" r:id="rId4"/>
    <p:sldLayoutId id="2147486550" r:id="rId5"/>
    <p:sldLayoutId id="2147486551" r:id="rId6"/>
    <p:sldLayoutId id="2147486552" r:id="rId7"/>
    <p:sldLayoutId id="2147486553" r:id="rId8"/>
    <p:sldLayoutId id="2147486567" r:id="rId9"/>
    <p:sldLayoutId id="2147486555" r:id="rId10"/>
    <p:sldLayoutId id="2147486569" r:id="rId11"/>
    <p:sldLayoutId id="2147486570" r:id="rId12"/>
    <p:sldLayoutId id="2147486568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4682AA"/>
        </a:buClr>
        <a:buSzPct val="80000"/>
        <a:buFont typeface="Arial"/>
        <a:buChar char="•"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4682AA"/>
        </a:buClr>
        <a:buSzPct val="80000"/>
        <a:buFont typeface="Lucida Grande"/>
        <a:buChar char="-"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4682AA"/>
        </a:buClr>
        <a:buSzPct val="80000"/>
        <a:buFont typeface="Lucida Grande"/>
        <a:buChar char="-"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042416" indent="0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162" y="914401"/>
            <a:ext cx="103665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2057400"/>
            <a:ext cx="10359259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67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572" r:id="rId1"/>
    <p:sldLayoutId id="2147486573" r:id="rId2"/>
    <p:sldLayoutId id="2147486574" r:id="rId3"/>
    <p:sldLayoutId id="2147486575" r:id="rId4"/>
    <p:sldLayoutId id="2147486576" r:id="rId5"/>
    <p:sldLayoutId id="2147486577" r:id="rId6"/>
    <p:sldLayoutId id="2147486578" r:id="rId7"/>
    <p:sldLayoutId id="2147486579" r:id="rId8"/>
    <p:sldLayoutId id="2147486580" r:id="rId9"/>
    <p:sldLayoutId id="2147486581" r:id="rId10"/>
    <p:sldLayoutId id="2147486582" r:id="rId11"/>
    <p:sldLayoutId id="2147486583" r:id="rId12"/>
    <p:sldLayoutId id="2147486584" r:id="rId13"/>
  </p:sldLayoutIdLst>
  <p:transition spd="med">
    <p:fade/>
  </p:transition>
  <p:hf sldNum="0" hdr="0" ftr="0" dt="0"/>
  <p:txStyles>
    <p:titleStyle>
      <a:lvl1pPr algn="l" defTabSz="457063" rtl="0" eaLnBrk="1" latinLnBrk="0" hangingPunct="1">
        <a:lnSpc>
          <a:spcPct val="100000"/>
        </a:lnSpc>
        <a:spcBef>
          <a:spcPct val="0"/>
        </a:spcBef>
        <a:buNone/>
        <a:defRPr sz="2999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266" indent="-114266" algn="l" defTabSz="457063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1999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692" indent="-120614" algn="l" defTabSz="4570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799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727" indent="-120614" algn="l" defTabSz="4570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5787" indent="-173684" algn="l" defTabSz="457063" rtl="0" eaLnBrk="1" latinLnBrk="0" hangingPunct="1">
        <a:lnSpc>
          <a:spcPts val="1799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69601" indent="0" algn="l" defTabSz="457063" rtl="0" eaLnBrk="1" latinLnBrk="0" hangingPunct="1">
        <a:lnSpc>
          <a:spcPts val="1899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2706" indent="-177747" algn="l" defTabSz="401518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3868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1544" indent="-176160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5314" indent="-172986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1952" indent="-163464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28800"/>
            <a:ext cx="10359259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081" y="6356351"/>
            <a:ext cx="1434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5650" y="6356351"/>
            <a:ext cx="5065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9298" y="6356351"/>
            <a:ext cx="463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586" r:id="rId1"/>
    <p:sldLayoutId id="2147486587" r:id="rId2"/>
    <p:sldLayoutId id="2147486588" r:id="rId3"/>
    <p:sldLayoutId id="2147486589" r:id="rId4"/>
    <p:sldLayoutId id="2147486590" r:id="rId5"/>
    <p:sldLayoutId id="2147486591" r:id="rId6"/>
    <p:sldLayoutId id="2147486592" r:id="rId7"/>
    <p:sldLayoutId id="2147486593" r:id="rId8"/>
    <p:sldLayoutId id="2147486594" r:id="rId9"/>
    <p:sldLayoutId id="2147486595" r:id="rId10"/>
    <p:sldLayoutId id="2147486596" r:id="rId11"/>
    <p:sldLayoutId id="2147486597" r:id="rId12"/>
    <p:sldLayoutId id="2147486598" r:id="rId13"/>
    <p:sldLayoutId id="2147486599" r:id="rId14"/>
  </p:sldLayoutIdLst>
  <p:transition spd="med">
    <p:fade/>
  </p:transition>
  <p:hf sldNum="0" hdr="0" ftr="0" dt="0"/>
  <p:txStyles>
    <p:titleStyle>
      <a:lvl1pPr algn="l" defTabSz="457063" rtl="0" eaLnBrk="1" latinLnBrk="0" hangingPunct="1">
        <a:lnSpc>
          <a:spcPct val="100000"/>
        </a:lnSpc>
        <a:spcBef>
          <a:spcPct val="0"/>
        </a:spcBef>
        <a:buNone/>
        <a:defRPr sz="2399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160" indent="-176160" algn="l" defTabSz="457063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1999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063" indent="-173684" algn="l" defTabSz="4570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799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289" indent="-173684" algn="l" defTabSz="4570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5787" indent="-173684" algn="l" defTabSz="457063" rtl="0" eaLnBrk="1" latinLnBrk="0" hangingPunct="1">
        <a:lnSpc>
          <a:spcPts val="1799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5761" indent="-176160" algn="l" defTabSz="457063" rtl="0" eaLnBrk="1" latinLnBrk="0" hangingPunct="1">
        <a:lnSpc>
          <a:spcPts val="1899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2706" indent="-177747" algn="l" defTabSz="401518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3868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1544" indent="-176160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5314" indent="-172986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1952" indent="-163464" algn="l" defTabSz="457063" rtl="0" eaLnBrk="1" latinLnBrk="0" hangingPunct="1">
        <a:lnSpc>
          <a:spcPts val="1699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svg"/><Relationship Id="rId7" Type="http://schemas.openxmlformats.org/officeDocument/2006/relationships/image" Target="../media/image4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A57D0E-02C1-BAFA-C0A2-AC7F92922492}"/>
              </a:ext>
            </a:extLst>
          </p:cNvPr>
          <p:cNvGrpSpPr/>
          <p:nvPr/>
        </p:nvGrpSpPr>
        <p:grpSpPr>
          <a:xfrm>
            <a:off x="0" y="0"/>
            <a:ext cx="12188823" cy="6858000"/>
            <a:chOff x="0" y="0"/>
            <a:chExt cx="12188823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0137B3-7C63-0EE5-740C-705B9CE75748}"/>
                </a:ext>
              </a:extLst>
            </p:cNvPr>
            <p:cNvGrpSpPr/>
            <p:nvPr/>
          </p:nvGrpSpPr>
          <p:grpSpPr>
            <a:xfrm>
              <a:off x="0" y="0"/>
              <a:ext cx="12188823" cy="6858000"/>
              <a:chOff x="0" y="0"/>
              <a:chExt cx="12188823" cy="6858000"/>
            </a:xfrm>
          </p:grpSpPr>
          <p:pic>
            <p:nvPicPr>
              <p:cNvPr id="4" name="Picture 3" descr="Esri logo with The Science of Where tagline">
                <a:extLst>
                  <a:ext uri="{FF2B5EF4-FFF2-40B4-BE49-F238E27FC236}">
                    <a16:creationId xmlns:a16="http://schemas.microsoft.com/office/drawing/2014/main" id="{D1AB0D5C-D401-33E4-664C-B10F0A11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55000"/>
              </a:blip>
              <a:stretch>
                <a:fillRect/>
              </a:stretch>
            </p:blipFill>
            <p:spPr>
              <a:xfrm>
                <a:off x="672975" y="592406"/>
                <a:ext cx="2009885" cy="62143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1A42911-1ECB-9B8A-D434-09793E04411B}"/>
                  </a:ext>
                </a:extLst>
              </p:cNvPr>
              <p:cNvGrpSpPr/>
              <p:nvPr/>
            </p:nvGrpSpPr>
            <p:grpSpPr>
              <a:xfrm>
                <a:off x="4495955" y="1"/>
                <a:ext cx="7692868" cy="6857999"/>
                <a:chOff x="4495955" y="1"/>
                <a:chExt cx="7692868" cy="6857999"/>
              </a:xfrm>
            </p:grpSpPr>
            <p:pic>
              <p:nvPicPr>
                <p:cNvPr id="6" name="Picture 29">
                  <a:extLst>
                    <a:ext uri="{FF2B5EF4-FFF2-40B4-BE49-F238E27FC236}">
                      <a16:creationId xmlns:a16="http://schemas.microsoft.com/office/drawing/2014/main" id="{4A8AA6F1-64E3-3BFD-96D5-342227063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t="14483" r="9895" b="4589"/>
                <a:stretch/>
              </p:blipFill>
              <p:spPr>
                <a:xfrm flipH="1">
                  <a:off x="4495955" y="3874491"/>
                  <a:ext cx="3010402" cy="2983507"/>
                </a:xfrm>
                <a:prstGeom prst="rtTriangle">
                  <a:avLst/>
                </a:prstGeom>
                <a:noFill/>
              </p:spPr>
            </p:pic>
            <p:sp>
              <p:nvSpPr>
                <p:cNvPr id="7" name="Right Triangle 6">
                  <a:extLst>
                    <a:ext uri="{FF2B5EF4-FFF2-40B4-BE49-F238E27FC236}">
                      <a16:creationId xmlns:a16="http://schemas.microsoft.com/office/drawing/2014/main" id="{CD6B1BD2-5ED9-5712-FD6C-7A1BFF102D4B}"/>
                    </a:ext>
                  </a:extLst>
                </p:cNvPr>
                <p:cNvSpPr/>
                <p:nvPr/>
              </p:nvSpPr>
              <p:spPr bwMode="auto">
                <a:xfrm flipH="1">
                  <a:off x="5269002" y="1"/>
                  <a:ext cx="6919821" cy="6857999"/>
                </a:xfrm>
                <a:prstGeom prst="rtTriangle">
                  <a:avLst/>
                </a:prstGeom>
                <a:solidFill>
                  <a:srgbClr val="D9F0F1"/>
                </a:solidFill>
                <a:ln w="19050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" name="Right Triangle 7">
                  <a:extLst>
                    <a:ext uri="{FF2B5EF4-FFF2-40B4-BE49-F238E27FC236}">
                      <a16:creationId xmlns:a16="http://schemas.microsoft.com/office/drawing/2014/main" id="{4C8B6533-A9E8-4B6A-C15A-D33691F232BA}"/>
                    </a:ext>
                  </a:extLst>
                </p:cNvPr>
                <p:cNvSpPr/>
                <p:nvPr/>
              </p:nvSpPr>
              <p:spPr bwMode="auto">
                <a:xfrm flipH="1">
                  <a:off x="7928385" y="2635625"/>
                  <a:ext cx="4260438" cy="4222375"/>
                </a:xfrm>
                <a:prstGeom prst="rtTriangle">
                  <a:avLst/>
                </a:prstGeom>
                <a:solidFill>
                  <a:srgbClr val="A2E7E6"/>
                </a:solidFill>
                <a:ln w="19050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9" name="Picture 18">
                  <a:extLst>
                    <a:ext uri="{FF2B5EF4-FFF2-40B4-BE49-F238E27FC236}">
                      <a16:creationId xmlns:a16="http://schemas.microsoft.com/office/drawing/2014/main" id="{D0C00105-3FF7-3EF1-9C19-51372A85C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t="5092" b="5092"/>
                <a:stretch/>
              </p:blipFill>
              <p:spPr>
                <a:xfrm flipH="1">
                  <a:off x="7928383" y="2635624"/>
                  <a:ext cx="4260440" cy="4222376"/>
                </a:xfrm>
                <a:prstGeom prst="rtTriangle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2A45B4F-AF99-BF3E-43F3-0D64FE8B9978}"/>
                    </a:ext>
                  </a:extLst>
                </p:cNvPr>
                <p:cNvSpPr/>
                <p:nvPr/>
              </p:nvSpPr>
              <p:spPr bwMode="auto">
                <a:xfrm rot="18895055">
                  <a:off x="7406456" y="4074807"/>
                  <a:ext cx="1067003" cy="762000"/>
                </a:xfrm>
                <a:prstGeom prst="rect">
                  <a:avLst/>
                </a:prstGeom>
                <a:solidFill>
                  <a:srgbClr val="F5F5F5"/>
                </a:solidFill>
                <a:ln w="19050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02DD55-C283-36E3-5F8E-BD95DB389209}"/>
                    </a:ext>
                  </a:extLst>
                </p:cNvPr>
                <p:cNvSpPr/>
                <p:nvPr/>
              </p:nvSpPr>
              <p:spPr bwMode="auto">
                <a:xfrm rot="18895055">
                  <a:off x="9368737" y="4709459"/>
                  <a:ext cx="1067003" cy="308707"/>
                </a:xfrm>
                <a:prstGeom prst="rect">
                  <a:avLst/>
                </a:prstGeom>
                <a:solidFill>
                  <a:srgbClr val="F5F5F5"/>
                </a:solidFill>
                <a:ln w="19050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1686A80-3F51-4394-0A12-2261E7872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alphaModFix amt="9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667" r="16667"/>
                <a:stretch/>
              </p:blipFill>
              <p:spPr>
                <a:xfrm>
                  <a:off x="6263639" y="1982295"/>
                  <a:ext cx="1059189" cy="1059189"/>
                </a:xfrm>
                <a:prstGeom prst="ellipse">
                  <a:avLst/>
                </a:prstGeom>
              </p:spPr>
            </p:pic>
          </p:grp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F10AED7C-18E4-04DE-B7C8-1A0C71143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7815" t="2945"/>
              <a:stretch/>
            </p:blipFill>
            <p:spPr>
              <a:xfrm>
                <a:off x="0" y="0"/>
                <a:ext cx="2292145" cy="2503644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34E1DF-A97F-252F-B674-B8A3449A7C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264841" y="6069843"/>
                <a:ext cx="788157" cy="788157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>
                <a:outerShdw blurRad="25400" algn="ctr" rotWithShape="0">
                  <a:schemeClr val="accent4">
                    <a:lumMod val="20000"/>
                    <a:lumOff val="80000"/>
                    <a:alpha val="41000"/>
                  </a:schemeClr>
                </a:outerShdw>
              </a:effectLst>
            </p:spPr>
          </p:cxnSp>
        </p:grpSp>
        <p:pic>
          <p:nvPicPr>
            <p:cNvPr id="14" name="Picture 13" descr="A collage of construction workers&#10;&#10;Description automatically generated with low confidence">
              <a:extLst>
                <a:ext uri="{FF2B5EF4-FFF2-40B4-BE49-F238E27FC236}">
                  <a16:creationId xmlns:a16="http://schemas.microsoft.com/office/drawing/2014/main" id="{208E16AB-F7C5-EAF8-F9CE-3DB55AE30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63636" y="745899"/>
              <a:ext cx="5925187" cy="6112101"/>
            </a:xfrm>
            <a:prstGeom prst="rect">
              <a:avLst/>
            </a:prstGeom>
          </p:spPr>
        </p:pic>
        <p:pic>
          <p:nvPicPr>
            <p:cNvPr id="18" name="Picture 17" descr="A picture containing screenshot, colorfulness, line, graphics&#10;&#10;Description automatically generated">
              <a:extLst>
                <a:ext uri="{FF2B5EF4-FFF2-40B4-BE49-F238E27FC236}">
                  <a16:creationId xmlns:a16="http://schemas.microsoft.com/office/drawing/2014/main" id="{1B5CB707-CC11-6110-30B3-3294B9BB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371"/>
            <a:stretch/>
          </p:blipFill>
          <p:spPr>
            <a:xfrm rot="18900000">
              <a:off x="3849354" y="5831186"/>
              <a:ext cx="2712423" cy="57262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0E9DD6-92D7-2FFC-FBDB-4D6209E41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9101"/>
            <a:stretch/>
          </p:blipFill>
          <p:spPr>
            <a:xfrm>
              <a:off x="834411" y="5845811"/>
              <a:ext cx="2070364" cy="37540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5DB868-D57D-2B4A-A09A-664349B1F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26" y="2428193"/>
            <a:ext cx="5423911" cy="914400"/>
          </a:xfrm>
        </p:spPr>
        <p:txBody>
          <a:bodyPr/>
          <a:lstStyle/>
          <a:p>
            <a:pPr algn="l"/>
            <a:r>
              <a:rPr lang="en-US" sz="3200"/>
              <a:t>The Vision of a </a:t>
            </a:r>
            <a:br>
              <a:rPr lang="en-US" sz="3200"/>
            </a:br>
            <a:r>
              <a:rPr lang="en-US" sz="3200"/>
              <a:t>Railroads Data Model </a:t>
            </a:r>
            <a:br>
              <a:rPr lang="en-US" sz="3200"/>
            </a:br>
            <a:r>
              <a:rPr lang="en-US" sz="3200"/>
              <a:t>for ArcGIS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80BFB-6817-5446-A534-4DEBC99F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410" y="3465217"/>
            <a:ext cx="5429400" cy="1559669"/>
          </a:xfrm>
        </p:spPr>
        <p:txBody>
          <a:bodyPr/>
          <a:lstStyle/>
          <a:p>
            <a:pPr algn="l"/>
            <a:r>
              <a:rPr lang="en-US" sz="2000">
                <a:solidFill>
                  <a:srgbClr val="AD3F39"/>
                </a:solidFill>
              </a:rPr>
              <a:t>Jim Barry</a:t>
            </a:r>
          </a:p>
          <a:p>
            <a:pPr algn="l"/>
            <a:r>
              <a:rPr lang="en-US" sz="1600">
                <a:solidFill>
                  <a:srgbClr val="AD3F39"/>
                </a:solidFill>
              </a:rPr>
              <a:t>Senior Solution Engineer, Railroads</a:t>
            </a:r>
          </a:p>
          <a:p>
            <a:pPr algn="l"/>
            <a:r>
              <a:rPr lang="en-US" sz="1600">
                <a:solidFill>
                  <a:srgbClr val="AD3F39"/>
                </a:solidFill>
              </a:rPr>
              <a:t>Esri</a:t>
            </a:r>
            <a:endParaRPr lang="en-US" sz="1600" dirty="0">
              <a:solidFill>
                <a:srgbClr val="AD3F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8822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E98294-DAF9-EA1D-579C-67DD87DDCDB0}"/>
              </a:ext>
            </a:extLst>
          </p:cNvPr>
          <p:cNvGrpSpPr/>
          <p:nvPr/>
        </p:nvGrpSpPr>
        <p:grpSpPr>
          <a:xfrm>
            <a:off x="-3175" y="-4234"/>
            <a:ext cx="12198351" cy="6862234"/>
            <a:chOff x="-3175" y="-4234"/>
            <a:chExt cx="12198351" cy="68622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6EF0C2-2789-3E85-F402-1DD627FF5A55}"/>
                </a:ext>
              </a:extLst>
            </p:cNvPr>
            <p:cNvSpPr/>
            <p:nvPr/>
          </p:nvSpPr>
          <p:spPr bwMode="auto">
            <a:xfrm>
              <a:off x="1" y="0"/>
              <a:ext cx="12188824" cy="6858000"/>
            </a:xfrm>
            <a:prstGeom prst="rect">
              <a:avLst/>
            </a:prstGeom>
            <a:solidFill>
              <a:srgbClr val="D8FFFF"/>
            </a:soli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139EAD-9D15-3DC4-9A60-A02D0E5DF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-778" t="24373" r="47880" b="2935"/>
            <a:stretch/>
          </p:blipFill>
          <p:spPr>
            <a:xfrm>
              <a:off x="6643868" y="1840375"/>
              <a:ext cx="5551308" cy="5017625"/>
            </a:xfrm>
            <a:prstGeom prst="rect">
              <a:avLst/>
            </a:prstGeom>
          </p:spPr>
        </p:pic>
        <p:pic>
          <p:nvPicPr>
            <p:cNvPr id="5" name="Picture 4" descr="large Esri logo with The Science of Where tagline">
              <a:extLst>
                <a:ext uri="{FF2B5EF4-FFF2-40B4-BE49-F238E27FC236}">
                  <a16:creationId xmlns:a16="http://schemas.microsoft.com/office/drawing/2014/main" id="{70BA8865-8E54-5BF8-9595-3153E92B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3240" y="2487168"/>
              <a:ext cx="6062696" cy="1874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79F07F-134F-FF48-8200-CEB3BDA8C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l="55551" t="19596"/>
            <a:stretch/>
          </p:blipFill>
          <p:spPr>
            <a:xfrm rot="5400000" flipV="1">
              <a:off x="1506695" y="-1514104"/>
              <a:ext cx="1428110" cy="4447850"/>
            </a:xfrm>
            <a:prstGeom prst="rect">
              <a:avLst/>
            </a:prstGeom>
          </p:spPr>
        </p:pic>
        <p:pic>
          <p:nvPicPr>
            <p:cNvPr id="8" name="Picture 7" descr="A picture containing circle, screenshot&#10;&#10;Description automatically generated">
              <a:extLst>
                <a:ext uri="{FF2B5EF4-FFF2-40B4-BE49-F238E27FC236}">
                  <a16:creationId xmlns:a16="http://schemas.microsoft.com/office/drawing/2014/main" id="{65FD6A8C-89B7-410E-B218-42807A099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-3174" y="5542520"/>
              <a:ext cx="2540000" cy="10287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7BB3BFB-8731-BF46-1FDF-004B15F08C0E}"/>
              </a:ext>
            </a:extLst>
          </p:cNvPr>
          <p:cNvSpPr/>
          <p:nvPr/>
        </p:nvSpPr>
        <p:spPr>
          <a:xfrm>
            <a:off x="-4" y="6447175"/>
            <a:ext cx="12192004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2473B4">
                    <a:alpha val="60018"/>
                  </a:srgbClr>
                </a:solidFill>
              </a:rPr>
              <a:t>Copyright © 2023 Esri.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D11758-CCEA-1C98-83B4-010543F1F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604" y="1885984"/>
            <a:ext cx="3115421" cy="30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649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7BBC66-3979-675B-46EC-8B4D12F4A4AC}"/>
              </a:ext>
            </a:extLst>
          </p:cNvPr>
          <p:cNvGrpSpPr/>
          <p:nvPr/>
        </p:nvGrpSpPr>
        <p:grpSpPr>
          <a:xfrm>
            <a:off x="9749790" y="4440758"/>
            <a:ext cx="2764048" cy="2417243"/>
            <a:chOff x="9749790" y="4440758"/>
            <a:chExt cx="2764048" cy="2417243"/>
          </a:xfrm>
        </p:grpSpPr>
        <p:pic>
          <p:nvPicPr>
            <p:cNvPr id="22" name="Picture 29">
              <a:extLst>
                <a:ext uri="{FF2B5EF4-FFF2-40B4-BE49-F238E27FC236}">
                  <a16:creationId xmlns:a16="http://schemas.microsoft.com/office/drawing/2014/main" id="{C73BF380-793C-AF50-2EFE-EB3C6A08D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47" t="8866" r="8048" b="10206"/>
            <a:stretch/>
          </p:blipFill>
          <p:spPr>
            <a:xfrm flipH="1">
              <a:off x="9749790" y="4440758"/>
              <a:ext cx="2439032" cy="2417242"/>
            </a:xfrm>
            <a:prstGeom prst="rtTriangle">
              <a:avLst/>
            </a:prstGeom>
            <a:noFill/>
          </p:spPr>
        </p:pic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C0F53E8B-17DD-BDE3-DF5A-68E0B7EA759C}"/>
                </a:ext>
              </a:extLst>
            </p:cNvPr>
            <p:cNvSpPr/>
            <p:nvPr/>
          </p:nvSpPr>
          <p:spPr bwMode="auto">
            <a:xfrm flipH="1">
              <a:off x="10257039" y="4943475"/>
              <a:ext cx="1931784" cy="1914525"/>
            </a:xfrm>
            <a:prstGeom prst="rtTriangle">
              <a:avLst/>
            </a:prstGeom>
            <a:solidFill>
              <a:srgbClr val="D9F0F1"/>
            </a:soli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7A3212-CEDC-7D54-484C-750A4E909BB3}"/>
                </a:ext>
              </a:extLst>
            </p:cNvPr>
            <p:cNvGrpSpPr/>
            <p:nvPr/>
          </p:nvGrpSpPr>
          <p:grpSpPr>
            <a:xfrm>
              <a:off x="10710392" y="5387921"/>
              <a:ext cx="1483333" cy="1470080"/>
              <a:chOff x="10093258" y="4928594"/>
              <a:chExt cx="1700779" cy="1685582"/>
            </a:xfrm>
          </p:grpSpPr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B5B3AAA5-204F-0CC5-64D3-9F3D81981B55}"/>
                  </a:ext>
                </a:extLst>
              </p:cNvPr>
              <p:cNvSpPr/>
              <p:nvPr/>
            </p:nvSpPr>
            <p:spPr bwMode="auto">
              <a:xfrm flipH="1">
                <a:off x="10093258" y="4928747"/>
                <a:ext cx="1700624" cy="1685429"/>
              </a:xfrm>
              <a:prstGeom prst="rtTriangle">
                <a:avLst/>
              </a:prstGeom>
              <a:solidFill>
                <a:srgbClr val="A2E7E6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" name="Picture 18">
                <a:extLst>
                  <a:ext uri="{FF2B5EF4-FFF2-40B4-BE49-F238E27FC236}">
                    <a16:creationId xmlns:a16="http://schemas.microsoft.com/office/drawing/2014/main" id="{1CA1A0FC-2C07-8CF4-4D2B-9B3F954D12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7445" t="12994" r="23962" b="34380"/>
              <a:stretch/>
            </p:blipFill>
            <p:spPr>
              <a:xfrm flipH="1">
                <a:off x="10093259" y="4928594"/>
                <a:ext cx="1700778" cy="1685582"/>
              </a:xfrm>
              <a:prstGeom prst="rtTriangle">
                <a:avLst/>
              </a:prstGeom>
            </p:spPr>
          </p:pic>
        </p:grpSp>
        <p:pic>
          <p:nvPicPr>
            <p:cNvPr id="30" name="Picture 29" descr="A picture containing screenshot, colorfulness, line, graphics&#10;&#10;Description automatically generated">
              <a:extLst>
                <a:ext uri="{FF2B5EF4-FFF2-40B4-BE49-F238E27FC236}">
                  <a16:creationId xmlns:a16="http://schemas.microsoft.com/office/drawing/2014/main" id="{D6018DE3-EDF2-EFD2-329B-B1F235952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189" t="279" r="1420"/>
            <a:stretch/>
          </p:blipFill>
          <p:spPr>
            <a:xfrm rot="8100000">
              <a:off x="11194808" y="5332192"/>
              <a:ext cx="1319030" cy="321167"/>
            </a:xfrm>
            <a:prstGeom prst="rect">
              <a:avLst/>
            </a:prstGeom>
          </p:spPr>
        </p:pic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B284CBE3-A384-C5B7-D101-DE7624B5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0B749D4C-09D0-8CE8-2238-8B4E355D6FB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DB9BCE-B3A3-6D87-9D21-E606F7C20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solidFill>
                <a:srgbClr val="AD3F39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0953A32-1B87-EB69-5EAB-CBDE08E223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4264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7156A53-C11D-7519-045E-21BB1842A2F1}"/>
              </a:ext>
            </a:extLst>
          </p:cNvPr>
          <p:cNvGrpSpPr/>
          <p:nvPr/>
        </p:nvGrpSpPr>
        <p:grpSpPr>
          <a:xfrm>
            <a:off x="1" y="-2"/>
            <a:ext cx="12188824" cy="6858003"/>
            <a:chOff x="1" y="-2"/>
            <a:chExt cx="12188824" cy="68580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395FBE2-EF35-9541-C2B4-FEB1EB919083}"/>
                </a:ext>
              </a:extLst>
            </p:cNvPr>
            <p:cNvGrpSpPr/>
            <p:nvPr/>
          </p:nvGrpSpPr>
          <p:grpSpPr>
            <a:xfrm>
              <a:off x="1" y="-2"/>
              <a:ext cx="12188824" cy="6858003"/>
              <a:chOff x="1" y="-2"/>
              <a:chExt cx="12188824" cy="68580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A771DE-DA88-16CC-9E4D-1EA77BBEF253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88824" cy="6858000"/>
              </a:xfrm>
              <a:prstGeom prst="rect">
                <a:avLst/>
              </a:prstGeom>
              <a:solidFill>
                <a:srgbClr val="D8FFFF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7F1DE20-F452-951C-C887-F350BFB6E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8" t="-18409" r="37125" b="30254"/>
              <a:stretch/>
            </p:blipFill>
            <p:spPr>
              <a:xfrm>
                <a:off x="3810000" y="2918723"/>
                <a:ext cx="6387426" cy="3939278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36DFE1B-D485-623B-09E1-E180EA4FA562}"/>
                  </a:ext>
                </a:extLst>
              </p:cNvPr>
              <p:cNvSpPr/>
              <p:nvPr/>
            </p:nvSpPr>
            <p:spPr bwMode="auto">
              <a:xfrm>
                <a:off x="3693645" y="-2"/>
                <a:ext cx="6503780" cy="6858002"/>
              </a:xfrm>
              <a:prstGeom prst="rect">
                <a:avLst/>
              </a:prstGeom>
              <a:gradFill flip="none" rotWithShape="1">
                <a:gsLst>
                  <a:gs pos="21000">
                    <a:srgbClr val="D8FFFF"/>
                  </a:gs>
                  <a:gs pos="100000">
                    <a:srgbClr val="D8FFFF">
                      <a:alpha val="45185"/>
                    </a:srgbClr>
                  </a:gs>
                </a:gsLst>
                <a:lin ang="0" scaled="1"/>
                <a:tileRect/>
              </a:gra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2F2019-FF9C-A295-0147-A999F7CDBBCC}"/>
                  </a:ext>
                </a:extLst>
              </p:cNvPr>
              <p:cNvSpPr/>
              <p:nvPr/>
            </p:nvSpPr>
            <p:spPr bwMode="auto">
              <a:xfrm>
                <a:off x="10197429" y="0"/>
                <a:ext cx="1991395" cy="6858000"/>
              </a:xfrm>
              <a:prstGeom prst="rect">
                <a:avLst/>
              </a:prstGeom>
              <a:solidFill>
                <a:srgbClr val="BBEAEA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5FDFCCE-A0EF-F66C-741A-77A6D36DE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3979" r="33979"/>
              <a:stretch/>
            </p:blipFill>
            <p:spPr>
              <a:xfrm rot="10800000" flipH="1">
                <a:off x="10197427" y="0"/>
                <a:ext cx="1991397" cy="6858000"/>
              </a:xfrm>
              <a:prstGeom prst="flowChartProcess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F4230B-7ACF-F9FD-1796-F013143D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 t="12731" b="7461"/>
            <a:stretch/>
          </p:blipFill>
          <p:spPr>
            <a:xfrm>
              <a:off x="6942600" y="-2"/>
              <a:ext cx="4990900" cy="6858002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CE618-CF41-9B41-9E2A-B205B3B3D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162" y="3511295"/>
            <a:ext cx="6028438" cy="338554"/>
          </a:xfrm>
        </p:spPr>
        <p:txBody>
          <a:bodyPr/>
          <a:lstStyle/>
          <a:p>
            <a:endParaRPr lang="en-US" dirty="0">
              <a:solidFill>
                <a:srgbClr val="2473B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BF683-6DFC-304F-909F-C4B296C2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2" y="2918722"/>
            <a:ext cx="6028438" cy="553998"/>
          </a:xfrm>
        </p:spPr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372055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E03A0F7-2DDD-2902-652A-CACF25304FCA}"/>
              </a:ext>
            </a:extLst>
          </p:cNvPr>
          <p:cNvGrpSpPr/>
          <p:nvPr/>
        </p:nvGrpSpPr>
        <p:grpSpPr>
          <a:xfrm>
            <a:off x="-5233" y="-475314"/>
            <a:ext cx="12194058" cy="7698128"/>
            <a:chOff x="-5233" y="-475314"/>
            <a:chExt cx="12194058" cy="76981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2D710F-CC58-D17E-5421-21CE9C3251D6}"/>
                </a:ext>
              </a:extLst>
            </p:cNvPr>
            <p:cNvGrpSpPr/>
            <p:nvPr/>
          </p:nvGrpSpPr>
          <p:grpSpPr>
            <a:xfrm>
              <a:off x="-5232" y="-475314"/>
              <a:ext cx="12194057" cy="7698128"/>
              <a:chOff x="-5232" y="-475314"/>
              <a:chExt cx="12194057" cy="76981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4F4D42C-15E5-CE7B-8F2B-914F6C1A77C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88824" cy="6858000"/>
              </a:xfrm>
              <a:prstGeom prst="rect">
                <a:avLst/>
              </a:prstGeom>
              <a:solidFill>
                <a:srgbClr val="D8FFFF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1551C1D-0621-1091-ED0E-176A16968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4242" r="16679" b="20922"/>
              <a:stretch/>
            </p:blipFill>
            <p:spPr>
              <a:xfrm rot="5400000" flipH="1">
                <a:off x="-18849" y="-461697"/>
                <a:ext cx="3048402" cy="3021167"/>
              </a:xfrm>
              <a:prstGeom prst="rtTriangle">
                <a:avLst/>
              </a:prstGeom>
              <a:noFill/>
            </p:spPr>
          </p:pic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1B4E409B-E6E9-E395-8D90-C35013B6FD0A}"/>
                  </a:ext>
                </a:extLst>
              </p:cNvPr>
              <p:cNvSpPr/>
              <p:nvPr/>
            </p:nvSpPr>
            <p:spPr bwMode="auto">
              <a:xfrm rot="5400000" flipH="1">
                <a:off x="-29115" y="369837"/>
                <a:ext cx="6517277" cy="6459050"/>
              </a:xfrm>
              <a:prstGeom prst="rtTriangle">
                <a:avLst/>
              </a:prstGeom>
              <a:solidFill>
                <a:srgbClr val="D9F0F1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B135A51B-431C-47D7-DCD4-5A51678D499C}"/>
                  </a:ext>
                </a:extLst>
              </p:cNvPr>
              <p:cNvSpPr/>
              <p:nvPr/>
            </p:nvSpPr>
            <p:spPr bwMode="auto">
              <a:xfrm rot="5400000" flipH="1">
                <a:off x="-8109" y="3021146"/>
                <a:ext cx="3881905" cy="3847223"/>
              </a:xfrm>
              <a:prstGeom prst="rtTriangle">
                <a:avLst/>
              </a:prstGeom>
              <a:solidFill>
                <a:srgbClr val="A2E7E6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13F007-8AEB-F450-F5BE-65FD599F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5092" b="5092"/>
              <a:stretch/>
            </p:blipFill>
            <p:spPr>
              <a:xfrm rot="5400000" flipH="1">
                <a:off x="-8110" y="3030569"/>
                <a:ext cx="3881907" cy="3847224"/>
              </a:xfrm>
              <a:prstGeom prst="rtTriangle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91CDC9-BE70-7D81-E037-A74F089BB98D}"/>
                  </a:ext>
                </a:extLst>
              </p:cNvPr>
              <p:cNvSpPr/>
              <p:nvPr/>
            </p:nvSpPr>
            <p:spPr bwMode="auto">
              <a:xfrm rot="2695055">
                <a:off x="1362660" y="2142575"/>
                <a:ext cx="1126334" cy="804371"/>
              </a:xfrm>
              <a:prstGeom prst="rect">
                <a:avLst/>
              </a:prstGeom>
              <a:solidFill>
                <a:srgbClr val="F5F5F5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6" name="Picture 25" descr="A picture containing screenshot, colorfulness, line, graphics&#10;&#10;Description automatically generated">
                <a:extLst>
                  <a:ext uri="{FF2B5EF4-FFF2-40B4-BE49-F238E27FC236}">
                    <a16:creationId xmlns:a16="http://schemas.microsoft.com/office/drawing/2014/main" id="{110A1091-0C3C-0280-22F3-21EC8100F1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237" t="3553" r="-1237"/>
              <a:stretch/>
            </p:blipFill>
            <p:spPr>
              <a:xfrm rot="2700000">
                <a:off x="1445036" y="5455992"/>
                <a:ext cx="3071999" cy="461646"/>
              </a:xfrm>
              <a:prstGeom prst="rect">
                <a:avLst/>
              </a:prstGeom>
            </p:spPr>
          </p:pic>
          <p:pic>
            <p:nvPicPr>
              <p:cNvPr id="31" name="Picture 30" descr="A close-up of a train track&#10;&#10;Description automatically generated with low confidence">
                <a:extLst>
                  <a:ext uri="{FF2B5EF4-FFF2-40B4-BE49-F238E27FC236}">
                    <a16:creationId xmlns:a16="http://schemas.microsoft.com/office/drawing/2014/main" id="{30EA69EA-6527-8D9F-10BB-F20DAF3CE0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1839" t="5121" r="7031" b="3184"/>
              <a:stretch/>
            </p:blipFill>
            <p:spPr>
              <a:xfrm rot="160962">
                <a:off x="4651881" y="5640494"/>
                <a:ext cx="1448987" cy="1448987"/>
              </a:xfrm>
              <a:prstGeom prst="ellipse">
                <a:avLst/>
              </a:prstGeom>
            </p:spPr>
          </p:pic>
        </p:grpSp>
        <p:pic>
          <p:nvPicPr>
            <p:cNvPr id="6" name="Picture 5" descr="A collage of construction workers&#10;&#10;Description automatically generated with low confidence">
              <a:extLst>
                <a:ext uri="{FF2B5EF4-FFF2-40B4-BE49-F238E27FC236}">
                  <a16:creationId xmlns:a16="http://schemas.microsoft.com/office/drawing/2014/main" id="{2806BFCF-E616-0EEF-09CD-91E6907B2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36735" r="23578"/>
            <a:stretch/>
          </p:blipFill>
          <p:spPr>
            <a:xfrm flipH="1">
              <a:off x="-5233" y="492369"/>
              <a:ext cx="5234956" cy="4470349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306C55-E30D-3983-FEF3-91784DBDD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2473B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05EA3-4735-E2E2-5026-09C2047C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1B1658-45F8-5D29-2FC0-45EBA4C0F2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8358" y="1755648"/>
            <a:ext cx="5731041" cy="3346704"/>
          </a:xfr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6715625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966EE7-91A4-2B10-0877-32FCB54652E3}"/>
              </a:ext>
            </a:extLst>
          </p:cNvPr>
          <p:cNvGrpSpPr/>
          <p:nvPr/>
        </p:nvGrpSpPr>
        <p:grpSpPr>
          <a:xfrm>
            <a:off x="-3175" y="-4234"/>
            <a:ext cx="12198351" cy="6862234"/>
            <a:chOff x="-3175" y="-4234"/>
            <a:chExt cx="12198351" cy="68622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01F013-64D5-DFD3-7A86-947EEF673A7F}"/>
                </a:ext>
              </a:extLst>
            </p:cNvPr>
            <p:cNvSpPr/>
            <p:nvPr/>
          </p:nvSpPr>
          <p:spPr bwMode="auto">
            <a:xfrm>
              <a:off x="1" y="0"/>
              <a:ext cx="12188824" cy="6858000"/>
            </a:xfrm>
            <a:prstGeom prst="rect">
              <a:avLst/>
            </a:prstGeom>
            <a:solidFill>
              <a:srgbClr val="D8FFFF"/>
            </a:soli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49F70D-2863-6F98-A9B1-DF495567A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778" t="24373" r="47880" b="2935"/>
            <a:stretch/>
          </p:blipFill>
          <p:spPr>
            <a:xfrm>
              <a:off x="6643868" y="1840375"/>
              <a:ext cx="5551308" cy="5017625"/>
            </a:xfrm>
            <a:prstGeom prst="rect">
              <a:avLst/>
            </a:prstGeom>
          </p:spPr>
        </p:pic>
        <p:pic>
          <p:nvPicPr>
            <p:cNvPr id="12" name="Picture 11" descr="large Esri logo with The Science of Where tagline">
              <a:extLst>
                <a:ext uri="{FF2B5EF4-FFF2-40B4-BE49-F238E27FC236}">
                  <a16:creationId xmlns:a16="http://schemas.microsoft.com/office/drawing/2014/main" id="{3CDD4413-9206-8467-2DBF-04B79E3D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3240" y="2487168"/>
              <a:ext cx="6062696" cy="1874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7060CA-F0C5-EC1E-A3E8-80DA612EF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551" t="19596"/>
            <a:stretch/>
          </p:blipFill>
          <p:spPr>
            <a:xfrm rot="5400000" flipV="1">
              <a:off x="1506695" y="-1514104"/>
              <a:ext cx="1428110" cy="4447850"/>
            </a:xfrm>
            <a:prstGeom prst="rect">
              <a:avLst/>
            </a:prstGeom>
          </p:spPr>
        </p:pic>
        <p:pic>
          <p:nvPicPr>
            <p:cNvPr id="14" name="Picture 13" descr="A picture containing circle, screenshot&#10;&#10;Description automatically generated">
              <a:extLst>
                <a:ext uri="{FF2B5EF4-FFF2-40B4-BE49-F238E27FC236}">
                  <a16:creationId xmlns:a16="http://schemas.microsoft.com/office/drawing/2014/main" id="{E5373584-AAB5-E6F1-CD79-41A970793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74" y="5542520"/>
              <a:ext cx="2539546" cy="103109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7BB3BFB-8731-BF46-1FDF-004B15F08C0E}"/>
              </a:ext>
            </a:extLst>
          </p:cNvPr>
          <p:cNvSpPr/>
          <p:nvPr/>
        </p:nvSpPr>
        <p:spPr>
          <a:xfrm>
            <a:off x="-4" y="6447175"/>
            <a:ext cx="12192004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2473B4">
                    <a:alpha val="60018"/>
                  </a:srgbClr>
                </a:solidFill>
              </a:rPr>
              <a:t>Copyright © 2023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894016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760261"/>
            <a:ext cx="9289005" cy="366484"/>
          </a:xfrm>
        </p:spPr>
        <p:txBody>
          <a:bodyPr/>
          <a:lstStyle/>
          <a:p>
            <a:r>
              <a:rPr lang="en-US" dirty="0">
                <a:latin typeface="+mn-lt"/>
              </a:rPr>
              <a:t>Esri Industry </a:t>
            </a:r>
            <a:r>
              <a:rPr lang="en-US">
                <a:latin typeface="+mn-lt"/>
              </a:rPr>
              <a:t>Data Models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161" y="1829217"/>
            <a:ext cx="10366596" cy="369236"/>
          </a:xfrm>
        </p:spPr>
        <p:txBody>
          <a:bodyPr/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Esri has built and maintains data models for the following industries</a:t>
            </a:r>
          </a:p>
          <a:p>
            <a:pPr marL="0" indent="0"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B047B25-390A-4F37-AD80-8ACCCBBF0355}"/>
              </a:ext>
            </a:extLst>
          </p:cNvPr>
          <p:cNvSpPr txBox="1">
            <a:spLocks/>
          </p:cNvSpPr>
          <p:nvPr/>
        </p:nvSpPr>
        <p:spPr>
          <a:xfrm>
            <a:off x="962987" y="3860034"/>
            <a:ext cx="10546310" cy="36923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176160" indent="-176160" defTabSz="457063">
              <a:buClr>
                <a:schemeClr val="accent1">
                  <a:lumMod val="60000"/>
                  <a:lumOff val="40000"/>
                </a:schemeClr>
              </a:buClr>
            </a:pPr>
            <a:endParaRPr lang="en-US" sz="1999">
              <a:solidFill>
                <a:schemeClr val="accent1">
                  <a:lumMod val="40000"/>
                  <a:lumOff val="60000"/>
                </a:schemeClr>
              </a:solidFill>
              <a:ea typeface="ＭＳ Ｐゴシック"/>
            </a:endParaRPr>
          </a:p>
          <a:p>
            <a:pPr marL="176160" indent="-176160" defTabSz="457063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999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/>
              </a:rPr>
              <a:t>Data models completed in 2023</a:t>
            </a:r>
            <a:endParaRPr lang="en-US" sz="1999" dirty="0">
              <a:solidFill>
                <a:schemeClr val="accent1">
                  <a:lumMod val="40000"/>
                  <a:lumOff val="60000"/>
                </a:schemeClr>
              </a:solidFill>
              <a:ea typeface="ＭＳ Ｐゴシック"/>
            </a:endParaRPr>
          </a:p>
          <a:p>
            <a:pPr marL="0" indent="0" defTabSz="457063"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1999" dirty="0">
              <a:solidFill>
                <a:schemeClr val="accent1">
                  <a:lumMod val="50000"/>
                </a:schemeClr>
              </a:solidFill>
              <a:ea typeface="ＭＳ Ｐゴシック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205A3F-E688-46A6-B7E8-6EF1A17C2BB4}"/>
              </a:ext>
            </a:extLst>
          </p:cNvPr>
          <p:cNvSpPr txBox="1"/>
          <p:nvPr/>
        </p:nvSpPr>
        <p:spPr>
          <a:xfrm>
            <a:off x="2137470" y="5843750"/>
            <a:ext cx="1133588" cy="2153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defTabSz="457063" eaLnBrk="0" hangingPunct="0">
              <a:lnSpc>
                <a:spcPts val="1799"/>
              </a:lnSpc>
            </a:pPr>
            <a:r>
              <a:rPr lang="en-US" sz="1600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/>
              </a:rPr>
              <a:t>Ports</a:t>
            </a:r>
          </a:p>
          <a:p>
            <a:pPr algn="ctr" defTabSz="457063" eaLnBrk="0" hangingPunct="0">
              <a:lnSpc>
                <a:spcPts val="1799"/>
              </a:lnSpc>
            </a:pPr>
            <a:r>
              <a:rPr lang="en-US" sz="1600" i="1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/>
              </a:rPr>
              <a:t>done!</a:t>
            </a:r>
            <a:endParaRPr lang="en-US" sz="1600" i="1" dirty="0">
              <a:solidFill>
                <a:schemeClr val="accent1">
                  <a:lumMod val="40000"/>
                  <a:lumOff val="60000"/>
                </a:schemeClr>
              </a:solidFill>
              <a:ea typeface="ＭＳ Ｐゴシック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9F5CAB-A5C6-44E9-95CA-3FFBB2CA0206}"/>
              </a:ext>
            </a:extLst>
          </p:cNvPr>
          <p:cNvGrpSpPr/>
          <p:nvPr/>
        </p:nvGrpSpPr>
        <p:grpSpPr>
          <a:xfrm>
            <a:off x="1151991" y="2304842"/>
            <a:ext cx="9855415" cy="1236316"/>
            <a:chOff x="1042169" y="2130162"/>
            <a:chExt cx="9857982" cy="123663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9367AF8-192C-4C13-8524-8E6D3414C0B2}"/>
                </a:ext>
              </a:extLst>
            </p:cNvPr>
            <p:cNvGrpSpPr/>
            <p:nvPr/>
          </p:nvGrpSpPr>
          <p:grpSpPr>
            <a:xfrm>
              <a:off x="1042169" y="2454232"/>
              <a:ext cx="1133883" cy="896506"/>
              <a:chOff x="1042169" y="2454232"/>
              <a:chExt cx="1133883" cy="896506"/>
            </a:xfrm>
          </p:grpSpPr>
          <p:grpSp>
            <p:nvGrpSpPr>
              <p:cNvPr id="104" name="Group 18">
                <a:extLst>
                  <a:ext uri="{FF2B5EF4-FFF2-40B4-BE49-F238E27FC236}">
                    <a16:creationId xmlns:a16="http://schemas.microsoft.com/office/drawing/2014/main" id="{8F74CFF1-9446-43F6-84CC-A3E6F99D857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57073" y="2454232"/>
                <a:ext cx="683425" cy="632137"/>
                <a:chOff x="2302" y="613"/>
                <a:chExt cx="573" cy="530"/>
              </a:xfrm>
            </p:grpSpPr>
            <p:sp useBgFill="1">
              <p:nvSpPr>
                <p:cNvPr id="106" name="Freeform 20">
                  <a:extLst>
                    <a:ext uri="{FF2B5EF4-FFF2-40B4-BE49-F238E27FC236}">
                      <a16:creationId xmlns:a16="http://schemas.microsoft.com/office/drawing/2014/main" id="{4E018036-DCDF-485F-B983-E8E9C4FA0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02" y="613"/>
                  <a:ext cx="573" cy="530"/>
                </a:xfrm>
                <a:custGeom>
                  <a:avLst/>
                  <a:gdLst>
                    <a:gd name="T0" fmla="*/ 1465 w 2863"/>
                    <a:gd name="T1" fmla="*/ 26 h 2654"/>
                    <a:gd name="T2" fmla="*/ 1510 w 2863"/>
                    <a:gd name="T3" fmla="*/ 202 h 2654"/>
                    <a:gd name="T4" fmla="*/ 1585 w 2863"/>
                    <a:gd name="T5" fmla="*/ 226 h 2654"/>
                    <a:gd name="T6" fmla="*/ 1702 w 2863"/>
                    <a:gd name="T7" fmla="*/ 205 h 2654"/>
                    <a:gd name="T8" fmla="*/ 1775 w 2863"/>
                    <a:gd name="T9" fmla="*/ 193 h 2654"/>
                    <a:gd name="T10" fmla="*/ 2097 w 2863"/>
                    <a:gd name="T11" fmla="*/ 239 h 2654"/>
                    <a:gd name="T12" fmla="*/ 2165 w 2863"/>
                    <a:gd name="T13" fmla="*/ 389 h 2654"/>
                    <a:gd name="T14" fmla="*/ 2120 w 2863"/>
                    <a:gd name="T15" fmla="*/ 534 h 2654"/>
                    <a:gd name="T16" fmla="*/ 1975 w 2863"/>
                    <a:gd name="T17" fmla="*/ 604 h 2654"/>
                    <a:gd name="T18" fmla="*/ 1900 w 2863"/>
                    <a:gd name="T19" fmla="*/ 604 h 2654"/>
                    <a:gd name="T20" fmla="*/ 1789 w 2863"/>
                    <a:gd name="T21" fmla="*/ 604 h 2654"/>
                    <a:gd name="T22" fmla="*/ 1741 w 2863"/>
                    <a:gd name="T23" fmla="*/ 598 h 2654"/>
                    <a:gd name="T24" fmla="*/ 1628 w 2863"/>
                    <a:gd name="T25" fmla="*/ 578 h 2654"/>
                    <a:gd name="T26" fmla="*/ 1561 w 2863"/>
                    <a:gd name="T27" fmla="*/ 592 h 2654"/>
                    <a:gd name="T28" fmla="*/ 1546 w 2863"/>
                    <a:gd name="T29" fmla="*/ 839 h 2654"/>
                    <a:gd name="T30" fmla="*/ 1678 w 2863"/>
                    <a:gd name="T31" fmla="*/ 937 h 2654"/>
                    <a:gd name="T32" fmla="*/ 1845 w 2863"/>
                    <a:gd name="T33" fmla="*/ 1047 h 2654"/>
                    <a:gd name="T34" fmla="*/ 1846 w 2863"/>
                    <a:gd name="T35" fmla="*/ 909 h 2654"/>
                    <a:gd name="T36" fmla="*/ 1810 w 2863"/>
                    <a:gd name="T37" fmla="*/ 753 h 2654"/>
                    <a:gd name="T38" fmla="*/ 1899 w 2863"/>
                    <a:gd name="T39" fmla="*/ 678 h 2654"/>
                    <a:gd name="T40" fmla="*/ 2041 w 2863"/>
                    <a:gd name="T41" fmla="*/ 731 h 2654"/>
                    <a:gd name="T42" fmla="*/ 2293 w 2863"/>
                    <a:gd name="T43" fmla="*/ 932 h 2654"/>
                    <a:gd name="T44" fmla="*/ 2481 w 2863"/>
                    <a:gd name="T45" fmla="*/ 1188 h 2654"/>
                    <a:gd name="T46" fmla="*/ 2606 w 2863"/>
                    <a:gd name="T47" fmla="*/ 1266 h 2654"/>
                    <a:gd name="T48" fmla="*/ 2733 w 2863"/>
                    <a:gd name="T49" fmla="*/ 1481 h 2654"/>
                    <a:gd name="T50" fmla="*/ 2849 w 2863"/>
                    <a:gd name="T51" fmla="*/ 1828 h 2654"/>
                    <a:gd name="T52" fmla="*/ 2839 w 2863"/>
                    <a:gd name="T53" fmla="*/ 2183 h 2654"/>
                    <a:gd name="T54" fmla="*/ 2698 w 2863"/>
                    <a:gd name="T55" fmla="*/ 2446 h 2654"/>
                    <a:gd name="T56" fmla="*/ 2447 w 2863"/>
                    <a:gd name="T57" fmla="*/ 2615 h 2654"/>
                    <a:gd name="T58" fmla="*/ 2245 w 2863"/>
                    <a:gd name="T59" fmla="*/ 2654 h 2654"/>
                    <a:gd name="T60" fmla="*/ 2090 w 2863"/>
                    <a:gd name="T61" fmla="*/ 2633 h 2654"/>
                    <a:gd name="T62" fmla="*/ 1888 w 2863"/>
                    <a:gd name="T63" fmla="*/ 2520 h 2654"/>
                    <a:gd name="T64" fmla="*/ 1719 w 2863"/>
                    <a:gd name="T65" fmla="*/ 2343 h 2654"/>
                    <a:gd name="T66" fmla="*/ 1633 w 2863"/>
                    <a:gd name="T67" fmla="*/ 2063 h 2654"/>
                    <a:gd name="T68" fmla="*/ 802 w 2863"/>
                    <a:gd name="T69" fmla="*/ 1888 h 2654"/>
                    <a:gd name="T70" fmla="*/ 675 w 2863"/>
                    <a:gd name="T71" fmla="*/ 1807 h 2654"/>
                    <a:gd name="T72" fmla="*/ 66 w 2863"/>
                    <a:gd name="T73" fmla="*/ 1800 h 2654"/>
                    <a:gd name="T74" fmla="*/ 0 w 2863"/>
                    <a:gd name="T75" fmla="*/ 1693 h 2654"/>
                    <a:gd name="T76" fmla="*/ 44 w 2863"/>
                    <a:gd name="T77" fmla="*/ 1185 h 2654"/>
                    <a:gd name="T78" fmla="*/ 650 w 2863"/>
                    <a:gd name="T79" fmla="*/ 1159 h 2654"/>
                    <a:gd name="T80" fmla="*/ 741 w 2863"/>
                    <a:gd name="T81" fmla="*/ 1067 h 2654"/>
                    <a:gd name="T82" fmla="*/ 943 w 2863"/>
                    <a:gd name="T83" fmla="*/ 1003 h 2654"/>
                    <a:gd name="T84" fmla="*/ 1048 w 2863"/>
                    <a:gd name="T85" fmla="*/ 859 h 2654"/>
                    <a:gd name="T86" fmla="*/ 1058 w 2863"/>
                    <a:gd name="T87" fmla="*/ 593 h 2654"/>
                    <a:gd name="T88" fmla="*/ 986 w 2863"/>
                    <a:gd name="T89" fmla="*/ 577 h 2654"/>
                    <a:gd name="T90" fmla="*/ 869 w 2863"/>
                    <a:gd name="T91" fmla="*/ 598 h 2654"/>
                    <a:gd name="T92" fmla="*/ 819 w 2863"/>
                    <a:gd name="T93" fmla="*/ 604 h 2654"/>
                    <a:gd name="T94" fmla="*/ 633 w 2863"/>
                    <a:gd name="T95" fmla="*/ 604 h 2654"/>
                    <a:gd name="T96" fmla="*/ 488 w 2863"/>
                    <a:gd name="T97" fmla="*/ 534 h 2654"/>
                    <a:gd name="T98" fmla="*/ 443 w 2863"/>
                    <a:gd name="T99" fmla="*/ 389 h 2654"/>
                    <a:gd name="T100" fmla="*/ 511 w 2863"/>
                    <a:gd name="T101" fmla="*/ 239 h 2654"/>
                    <a:gd name="T102" fmla="*/ 638 w 2863"/>
                    <a:gd name="T103" fmla="*/ 193 h 2654"/>
                    <a:gd name="T104" fmla="*/ 734 w 2863"/>
                    <a:gd name="T105" fmla="*/ 193 h 2654"/>
                    <a:gd name="T106" fmla="*/ 830 w 2863"/>
                    <a:gd name="T107" fmla="*/ 193 h 2654"/>
                    <a:gd name="T108" fmla="*/ 886 w 2863"/>
                    <a:gd name="T109" fmla="*/ 202 h 2654"/>
                    <a:gd name="T110" fmla="*/ 1010 w 2863"/>
                    <a:gd name="T111" fmla="*/ 223 h 2654"/>
                    <a:gd name="T112" fmla="*/ 1085 w 2863"/>
                    <a:gd name="T113" fmla="*/ 213 h 2654"/>
                    <a:gd name="T114" fmla="*/ 1139 w 2863"/>
                    <a:gd name="T115" fmla="*/ 45 h 2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63" h="2654">
                      <a:moveTo>
                        <a:pt x="1232" y="0"/>
                      </a:moveTo>
                      <a:lnTo>
                        <a:pt x="1390" y="0"/>
                      </a:lnTo>
                      <a:lnTo>
                        <a:pt x="1418" y="3"/>
                      </a:lnTo>
                      <a:lnTo>
                        <a:pt x="1443" y="12"/>
                      </a:lnTo>
                      <a:lnTo>
                        <a:pt x="1465" y="26"/>
                      </a:lnTo>
                      <a:lnTo>
                        <a:pt x="1484" y="45"/>
                      </a:lnTo>
                      <a:lnTo>
                        <a:pt x="1498" y="68"/>
                      </a:lnTo>
                      <a:lnTo>
                        <a:pt x="1507" y="92"/>
                      </a:lnTo>
                      <a:lnTo>
                        <a:pt x="1510" y="120"/>
                      </a:lnTo>
                      <a:lnTo>
                        <a:pt x="1510" y="202"/>
                      </a:lnTo>
                      <a:lnTo>
                        <a:pt x="1533" y="215"/>
                      </a:lnTo>
                      <a:lnTo>
                        <a:pt x="1553" y="231"/>
                      </a:lnTo>
                      <a:lnTo>
                        <a:pt x="1558" y="231"/>
                      </a:lnTo>
                      <a:lnTo>
                        <a:pt x="1569" y="228"/>
                      </a:lnTo>
                      <a:lnTo>
                        <a:pt x="1585" y="226"/>
                      </a:lnTo>
                      <a:lnTo>
                        <a:pt x="1605" y="222"/>
                      </a:lnTo>
                      <a:lnTo>
                        <a:pt x="1628" y="219"/>
                      </a:lnTo>
                      <a:lnTo>
                        <a:pt x="1652" y="214"/>
                      </a:lnTo>
                      <a:lnTo>
                        <a:pt x="1678" y="210"/>
                      </a:lnTo>
                      <a:lnTo>
                        <a:pt x="1702" y="205"/>
                      </a:lnTo>
                      <a:lnTo>
                        <a:pt x="1725" y="202"/>
                      </a:lnTo>
                      <a:lnTo>
                        <a:pt x="1744" y="198"/>
                      </a:lnTo>
                      <a:lnTo>
                        <a:pt x="1760" y="196"/>
                      </a:lnTo>
                      <a:lnTo>
                        <a:pt x="1771" y="193"/>
                      </a:lnTo>
                      <a:lnTo>
                        <a:pt x="1775" y="193"/>
                      </a:lnTo>
                      <a:lnTo>
                        <a:pt x="1975" y="193"/>
                      </a:lnTo>
                      <a:lnTo>
                        <a:pt x="2009" y="196"/>
                      </a:lnTo>
                      <a:lnTo>
                        <a:pt x="2042" y="205"/>
                      </a:lnTo>
                      <a:lnTo>
                        <a:pt x="2071" y="220"/>
                      </a:lnTo>
                      <a:lnTo>
                        <a:pt x="2097" y="239"/>
                      </a:lnTo>
                      <a:lnTo>
                        <a:pt x="2120" y="263"/>
                      </a:lnTo>
                      <a:lnTo>
                        <a:pt x="2140" y="290"/>
                      </a:lnTo>
                      <a:lnTo>
                        <a:pt x="2153" y="321"/>
                      </a:lnTo>
                      <a:lnTo>
                        <a:pt x="2163" y="354"/>
                      </a:lnTo>
                      <a:lnTo>
                        <a:pt x="2165" y="389"/>
                      </a:lnTo>
                      <a:lnTo>
                        <a:pt x="2165" y="407"/>
                      </a:lnTo>
                      <a:lnTo>
                        <a:pt x="2163" y="442"/>
                      </a:lnTo>
                      <a:lnTo>
                        <a:pt x="2153" y="476"/>
                      </a:lnTo>
                      <a:lnTo>
                        <a:pt x="2140" y="506"/>
                      </a:lnTo>
                      <a:lnTo>
                        <a:pt x="2120" y="534"/>
                      </a:lnTo>
                      <a:lnTo>
                        <a:pt x="2097" y="557"/>
                      </a:lnTo>
                      <a:lnTo>
                        <a:pt x="2071" y="577"/>
                      </a:lnTo>
                      <a:lnTo>
                        <a:pt x="2042" y="591"/>
                      </a:lnTo>
                      <a:lnTo>
                        <a:pt x="2009" y="601"/>
                      </a:lnTo>
                      <a:lnTo>
                        <a:pt x="1975" y="604"/>
                      </a:lnTo>
                      <a:lnTo>
                        <a:pt x="1972" y="604"/>
                      </a:lnTo>
                      <a:lnTo>
                        <a:pt x="1961" y="604"/>
                      </a:lnTo>
                      <a:lnTo>
                        <a:pt x="1944" y="604"/>
                      </a:lnTo>
                      <a:lnTo>
                        <a:pt x="1923" y="604"/>
                      </a:lnTo>
                      <a:lnTo>
                        <a:pt x="1900" y="604"/>
                      </a:lnTo>
                      <a:lnTo>
                        <a:pt x="1875" y="604"/>
                      </a:lnTo>
                      <a:lnTo>
                        <a:pt x="1851" y="604"/>
                      </a:lnTo>
                      <a:lnTo>
                        <a:pt x="1827" y="604"/>
                      </a:lnTo>
                      <a:lnTo>
                        <a:pt x="1806" y="604"/>
                      </a:lnTo>
                      <a:lnTo>
                        <a:pt x="1789" y="604"/>
                      </a:lnTo>
                      <a:lnTo>
                        <a:pt x="1778" y="604"/>
                      </a:lnTo>
                      <a:lnTo>
                        <a:pt x="1775" y="604"/>
                      </a:lnTo>
                      <a:lnTo>
                        <a:pt x="1769" y="603"/>
                      </a:lnTo>
                      <a:lnTo>
                        <a:pt x="1758" y="601"/>
                      </a:lnTo>
                      <a:lnTo>
                        <a:pt x="1741" y="598"/>
                      </a:lnTo>
                      <a:lnTo>
                        <a:pt x="1720" y="595"/>
                      </a:lnTo>
                      <a:lnTo>
                        <a:pt x="1698" y="590"/>
                      </a:lnTo>
                      <a:lnTo>
                        <a:pt x="1674" y="586"/>
                      </a:lnTo>
                      <a:lnTo>
                        <a:pt x="1651" y="581"/>
                      </a:lnTo>
                      <a:lnTo>
                        <a:pt x="1628" y="578"/>
                      </a:lnTo>
                      <a:lnTo>
                        <a:pt x="1609" y="574"/>
                      </a:lnTo>
                      <a:lnTo>
                        <a:pt x="1594" y="571"/>
                      </a:lnTo>
                      <a:lnTo>
                        <a:pt x="1584" y="568"/>
                      </a:lnTo>
                      <a:lnTo>
                        <a:pt x="1580" y="568"/>
                      </a:lnTo>
                      <a:lnTo>
                        <a:pt x="1561" y="592"/>
                      </a:lnTo>
                      <a:lnTo>
                        <a:pt x="1538" y="613"/>
                      </a:lnTo>
                      <a:lnTo>
                        <a:pt x="1510" y="630"/>
                      </a:lnTo>
                      <a:lnTo>
                        <a:pt x="1510" y="835"/>
                      </a:lnTo>
                      <a:lnTo>
                        <a:pt x="1513" y="835"/>
                      </a:lnTo>
                      <a:lnTo>
                        <a:pt x="1546" y="839"/>
                      </a:lnTo>
                      <a:lnTo>
                        <a:pt x="1577" y="847"/>
                      </a:lnTo>
                      <a:lnTo>
                        <a:pt x="1608" y="863"/>
                      </a:lnTo>
                      <a:lnTo>
                        <a:pt x="1634" y="882"/>
                      </a:lnTo>
                      <a:lnTo>
                        <a:pt x="1657" y="908"/>
                      </a:lnTo>
                      <a:lnTo>
                        <a:pt x="1678" y="937"/>
                      </a:lnTo>
                      <a:lnTo>
                        <a:pt x="1695" y="970"/>
                      </a:lnTo>
                      <a:lnTo>
                        <a:pt x="1707" y="1005"/>
                      </a:lnTo>
                      <a:lnTo>
                        <a:pt x="1715" y="1043"/>
                      </a:lnTo>
                      <a:lnTo>
                        <a:pt x="1814" y="1043"/>
                      </a:lnTo>
                      <a:lnTo>
                        <a:pt x="1845" y="1047"/>
                      </a:lnTo>
                      <a:lnTo>
                        <a:pt x="1874" y="1053"/>
                      </a:lnTo>
                      <a:lnTo>
                        <a:pt x="1902" y="1065"/>
                      </a:lnTo>
                      <a:lnTo>
                        <a:pt x="1887" y="1014"/>
                      </a:lnTo>
                      <a:lnTo>
                        <a:pt x="1869" y="962"/>
                      </a:lnTo>
                      <a:lnTo>
                        <a:pt x="1846" y="909"/>
                      </a:lnTo>
                      <a:lnTo>
                        <a:pt x="1817" y="855"/>
                      </a:lnTo>
                      <a:lnTo>
                        <a:pt x="1806" y="829"/>
                      </a:lnTo>
                      <a:lnTo>
                        <a:pt x="1802" y="804"/>
                      </a:lnTo>
                      <a:lnTo>
                        <a:pt x="1804" y="777"/>
                      </a:lnTo>
                      <a:lnTo>
                        <a:pt x="1810" y="753"/>
                      </a:lnTo>
                      <a:lnTo>
                        <a:pt x="1822" y="729"/>
                      </a:lnTo>
                      <a:lnTo>
                        <a:pt x="1840" y="708"/>
                      </a:lnTo>
                      <a:lnTo>
                        <a:pt x="1858" y="695"/>
                      </a:lnTo>
                      <a:lnTo>
                        <a:pt x="1879" y="684"/>
                      </a:lnTo>
                      <a:lnTo>
                        <a:pt x="1899" y="678"/>
                      </a:lnTo>
                      <a:lnTo>
                        <a:pt x="1922" y="677"/>
                      </a:lnTo>
                      <a:lnTo>
                        <a:pt x="1944" y="678"/>
                      </a:lnTo>
                      <a:lnTo>
                        <a:pt x="1966" y="685"/>
                      </a:lnTo>
                      <a:lnTo>
                        <a:pt x="1986" y="696"/>
                      </a:lnTo>
                      <a:lnTo>
                        <a:pt x="2041" y="731"/>
                      </a:lnTo>
                      <a:lnTo>
                        <a:pt x="2093" y="768"/>
                      </a:lnTo>
                      <a:lnTo>
                        <a:pt x="2146" y="806"/>
                      </a:lnTo>
                      <a:lnTo>
                        <a:pt x="2197" y="846"/>
                      </a:lnTo>
                      <a:lnTo>
                        <a:pt x="2246" y="888"/>
                      </a:lnTo>
                      <a:lnTo>
                        <a:pt x="2293" y="932"/>
                      </a:lnTo>
                      <a:lnTo>
                        <a:pt x="2338" y="979"/>
                      </a:lnTo>
                      <a:lnTo>
                        <a:pt x="2379" y="1028"/>
                      </a:lnTo>
                      <a:lnTo>
                        <a:pt x="2418" y="1078"/>
                      </a:lnTo>
                      <a:lnTo>
                        <a:pt x="2452" y="1132"/>
                      </a:lnTo>
                      <a:lnTo>
                        <a:pt x="2481" y="1188"/>
                      </a:lnTo>
                      <a:lnTo>
                        <a:pt x="2506" y="1248"/>
                      </a:lnTo>
                      <a:lnTo>
                        <a:pt x="2536" y="1244"/>
                      </a:lnTo>
                      <a:lnTo>
                        <a:pt x="2562" y="1246"/>
                      </a:lnTo>
                      <a:lnTo>
                        <a:pt x="2585" y="1254"/>
                      </a:lnTo>
                      <a:lnTo>
                        <a:pt x="2606" y="1266"/>
                      </a:lnTo>
                      <a:lnTo>
                        <a:pt x="2625" y="1283"/>
                      </a:lnTo>
                      <a:lnTo>
                        <a:pt x="2640" y="1303"/>
                      </a:lnTo>
                      <a:lnTo>
                        <a:pt x="2672" y="1360"/>
                      </a:lnTo>
                      <a:lnTo>
                        <a:pt x="2703" y="1419"/>
                      </a:lnTo>
                      <a:lnTo>
                        <a:pt x="2733" y="1481"/>
                      </a:lnTo>
                      <a:lnTo>
                        <a:pt x="2764" y="1546"/>
                      </a:lnTo>
                      <a:lnTo>
                        <a:pt x="2790" y="1613"/>
                      </a:lnTo>
                      <a:lnTo>
                        <a:pt x="2813" y="1683"/>
                      </a:lnTo>
                      <a:lnTo>
                        <a:pt x="2834" y="1754"/>
                      </a:lnTo>
                      <a:lnTo>
                        <a:pt x="2849" y="1828"/>
                      </a:lnTo>
                      <a:lnTo>
                        <a:pt x="2859" y="1904"/>
                      </a:lnTo>
                      <a:lnTo>
                        <a:pt x="2863" y="1982"/>
                      </a:lnTo>
                      <a:lnTo>
                        <a:pt x="2860" y="2059"/>
                      </a:lnTo>
                      <a:lnTo>
                        <a:pt x="2852" y="2122"/>
                      </a:lnTo>
                      <a:lnTo>
                        <a:pt x="2839" y="2183"/>
                      </a:lnTo>
                      <a:lnTo>
                        <a:pt x="2820" y="2241"/>
                      </a:lnTo>
                      <a:lnTo>
                        <a:pt x="2797" y="2297"/>
                      </a:lnTo>
                      <a:lnTo>
                        <a:pt x="2768" y="2350"/>
                      </a:lnTo>
                      <a:lnTo>
                        <a:pt x="2736" y="2400"/>
                      </a:lnTo>
                      <a:lnTo>
                        <a:pt x="2698" y="2446"/>
                      </a:lnTo>
                      <a:lnTo>
                        <a:pt x="2656" y="2488"/>
                      </a:lnTo>
                      <a:lnTo>
                        <a:pt x="2610" y="2527"/>
                      </a:lnTo>
                      <a:lnTo>
                        <a:pt x="2559" y="2561"/>
                      </a:lnTo>
                      <a:lnTo>
                        <a:pt x="2505" y="2591"/>
                      </a:lnTo>
                      <a:lnTo>
                        <a:pt x="2447" y="2615"/>
                      </a:lnTo>
                      <a:lnTo>
                        <a:pt x="2386" y="2633"/>
                      </a:lnTo>
                      <a:lnTo>
                        <a:pt x="2321" y="2648"/>
                      </a:lnTo>
                      <a:lnTo>
                        <a:pt x="2301" y="2650"/>
                      </a:lnTo>
                      <a:lnTo>
                        <a:pt x="2275" y="2653"/>
                      </a:lnTo>
                      <a:lnTo>
                        <a:pt x="2245" y="2654"/>
                      </a:lnTo>
                      <a:lnTo>
                        <a:pt x="2213" y="2654"/>
                      </a:lnTo>
                      <a:lnTo>
                        <a:pt x="2180" y="2653"/>
                      </a:lnTo>
                      <a:lnTo>
                        <a:pt x="2148" y="2649"/>
                      </a:lnTo>
                      <a:lnTo>
                        <a:pt x="2117" y="2643"/>
                      </a:lnTo>
                      <a:lnTo>
                        <a:pt x="2090" y="2633"/>
                      </a:lnTo>
                      <a:lnTo>
                        <a:pt x="2049" y="2613"/>
                      </a:lnTo>
                      <a:lnTo>
                        <a:pt x="2008" y="2592"/>
                      </a:lnTo>
                      <a:lnTo>
                        <a:pt x="1967" y="2569"/>
                      </a:lnTo>
                      <a:lnTo>
                        <a:pt x="1927" y="2545"/>
                      </a:lnTo>
                      <a:lnTo>
                        <a:pt x="1888" y="2520"/>
                      </a:lnTo>
                      <a:lnTo>
                        <a:pt x="1851" y="2491"/>
                      </a:lnTo>
                      <a:lnTo>
                        <a:pt x="1814" y="2459"/>
                      </a:lnTo>
                      <a:lnTo>
                        <a:pt x="1781" y="2424"/>
                      </a:lnTo>
                      <a:lnTo>
                        <a:pt x="1749" y="2385"/>
                      </a:lnTo>
                      <a:lnTo>
                        <a:pt x="1719" y="2343"/>
                      </a:lnTo>
                      <a:lnTo>
                        <a:pt x="1694" y="2297"/>
                      </a:lnTo>
                      <a:lnTo>
                        <a:pt x="1669" y="2245"/>
                      </a:lnTo>
                      <a:lnTo>
                        <a:pt x="1649" y="2183"/>
                      </a:lnTo>
                      <a:lnTo>
                        <a:pt x="1637" y="2123"/>
                      </a:lnTo>
                      <a:lnTo>
                        <a:pt x="1633" y="2063"/>
                      </a:lnTo>
                      <a:lnTo>
                        <a:pt x="1634" y="2004"/>
                      </a:lnTo>
                      <a:lnTo>
                        <a:pt x="1642" y="1946"/>
                      </a:lnTo>
                      <a:lnTo>
                        <a:pt x="1654" y="1891"/>
                      </a:lnTo>
                      <a:lnTo>
                        <a:pt x="835" y="1891"/>
                      </a:lnTo>
                      <a:lnTo>
                        <a:pt x="802" y="1888"/>
                      </a:lnTo>
                      <a:lnTo>
                        <a:pt x="772" y="1880"/>
                      </a:lnTo>
                      <a:lnTo>
                        <a:pt x="743" y="1868"/>
                      </a:lnTo>
                      <a:lnTo>
                        <a:pt x="718" y="1851"/>
                      </a:lnTo>
                      <a:lnTo>
                        <a:pt x="695" y="1830"/>
                      </a:lnTo>
                      <a:lnTo>
                        <a:pt x="675" y="1807"/>
                      </a:lnTo>
                      <a:lnTo>
                        <a:pt x="660" y="1811"/>
                      </a:lnTo>
                      <a:lnTo>
                        <a:pt x="644" y="1812"/>
                      </a:lnTo>
                      <a:lnTo>
                        <a:pt x="119" y="1812"/>
                      </a:lnTo>
                      <a:lnTo>
                        <a:pt x="91" y="1809"/>
                      </a:lnTo>
                      <a:lnTo>
                        <a:pt x="66" y="1800"/>
                      </a:lnTo>
                      <a:lnTo>
                        <a:pt x="44" y="1786"/>
                      </a:lnTo>
                      <a:lnTo>
                        <a:pt x="25" y="1768"/>
                      </a:lnTo>
                      <a:lnTo>
                        <a:pt x="12" y="1745"/>
                      </a:lnTo>
                      <a:lnTo>
                        <a:pt x="2" y="1719"/>
                      </a:lnTo>
                      <a:lnTo>
                        <a:pt x="0" y="1693"/>
                      </a:lnTo>
                      <a:lnTo>
                        <a:pt x="0" y="1278"/>
                      </a:lnTo>
                      <a:lnTo>
                        <a:pt x="2" y="1250"/>
                      </a:lnTo>
                      <a:lnTo>
                        <a:pt x="12" y="1226"/>
                      </a:lnTo>
                      <a:lnTo>
                        <a:pt x="25" y="1203"/>
                      </a:lnTo>
                      <a:lnTo>
                        <a:pt x="44" y="1185"/>
                      </a:lnTo>
                      <a:lnTo>
                        <a:pt x="66" y="1170"/>
                      </a:lnTo>
                      <a:lnTo>
                        <a:pt x="91" y="1162"/>
                      </a:lnTo>
                      <a:lnTo>
                        <a:pt x="119" y="1158"/>
                      </a:lnTo>
                      <a:lnTo>
                        <a:pt x="644" y="1158"/>
                      </a:lnTo>
                      <a:lnTo>
                        <a:pt x="650" y="1159"/>
                      </a:lnTo>
                      <a:lnTo>
                        <a:pt x="656" y="1159"/>
                      </a:lnTo>
                      <a:lnTo>
                        <a:pt x="672" y="1132"/>
                      </a:lnTo>
                      <a:lnTo>
                        <a:pt x="691" y="1107"/>
                      </a:lnTo>
                      <a:lnTo>
                        <a:pt x="715" y="1086"/>
                      </a:lnTo>
                      <a:lnTo>
                        <a:pt x="741" y="1067"/>
                      </a:lnTo>
                      <a:lnTo>
                        <a:pt x="771" y="1055"/>
                      </a:lnTo>
                      <a:lnTo>
                        <a:pt x="802" y="1047"/>
                      </a:lnTo>
                      <a:lnTo>
                        <a:pt x="835" y="1043"/>
                      </a:lnTo>
                      <a:lnTo>
                        <a:pt x="934" y="1043"/>
                      </a:lnTo>
                      <a:lnTo>
                        <a:pt x="943" y="1003"/>
                      </a:lnTo>
                      <a:lnTo>
                        <a:pt x="956" y="967"/>
                      </a:lnTo>
                      <a:lnTo>
                        <a:pt x="973" y="933"/>
                      </a:lnTo>
                      <a:lnTo>
                        <a:pt x="995" y="904"/>
                      </a:lnTo>
                      <a:lnTo>
                        <a:pt x="1020" y="880"/>
                      </a:lnTo>
                      <a:lnTo>
                        <a:pt x="1048" y="859"/>
                      </a:lnTo>
                      <a:lnTo>
                        <a:pt x="1079" y="846"/>
                      </a:lnTo>
                      <a:lnTo>
                        <a:pt x="1112" y="838"/>
                      </a:lnTo>
                      <a:lnTo>
                        <a:pt x="1112" y="632"/>
                      </a:lnTo>
                      <a:lnTo>
                        <a:pt x="1083" y="615"/>
                      </a:lnTo>
                      <a:lnTo>
                        <a:pt x="1058" y="593"/>
                      </a:lnTo>
                      <a:lnTo>
                        <a:pt x="1037" y="567"/>
                      </a:lnTo>
                      <a:lnTo>
                        <a:pt x="1032" y="567"/>
                      </a:lnTo>
                      <a:lnTo>
                        <a:pt x="1022" y="569"/>
                      </a:lnTo>
                      <a:lnTo>
                        <a:pt x="1006" y="572"/>
                      </a:lnTo>
                      <a:lnTo>
                        <a:pt x="986" y="577"/>
                      </a:lnTo>
                      <a:lnTo>
                        <a:pt x="963" y="580"/>
                      </a:lnTo>
                      <a:lnTo>
                        <a:pt x="938" y="585"/>
                      </a:lnTo>
                      <a:lnTo>
                        <a:pt x="914" y="590"/>
                      </a:lnTo>
                      <a:lnTo>
                        <a:pt x="891" y="595"/>
                      </a:lnTo>
                      <a:lnTo>
                        <a:pt x="869" y="598"/>
                      </a:lnTo>
                      <a:lnTo>
                        <a:pt x="852" y="601"/>
                      </a:lnTo>
                      <a:lnTo>
                        <a:pt x="840" y="603"/>
                      </a:lnTo>
                      <a:lnTo>
                        <a:pt x="834" y="604"/>
                      </a:lnTo>
                      <a:lnTo>
                        <a:pt x="830" y="604"/>
                      </a:lnTo>
                      <a:lnTo>
                        <a:pt x="819" y="604"/>
                      </a:lnTo>
                      <a:lnTo>
                        <a:pt x="802" y="604"/>
                      </a:lnTo>
                      <a:lnTo>
                        <a:pt x="665" y="604"/>
                      </a:lnTo>
                      <a:lnTo>
                        <a:pt x="648" y="604"/>
                      </a:lnTo>
                      <a:lnTo>
                        <a:pt x="638" y="604"/>
                      </a:lnTo>
                      <a:lnTo>
                        <a:pt x="633" y="604"/>
                      </a:lnTo>
                      <a:lnTo>
                        <a:pt x="599" y="601"/>
                      </a:lnTo>
                      <a:lnTo>
                        <a:pt x="568" y="591"/>
                      </a:lnTo>
                      <a:lnTo>
                        <a:pt x="538" y="577"/>
                      </a:lnTo>
                      <a:lnTo>
                        <a:pt x="511" y="557"/>
                      </a:lnTo>
                      <a:lnTo>
                        <a:pt x="488" y="534"/>
                      </a:lnTo>
                      <a:lnTo>
                        <a:pt x="470" y="506"/>
                      </a:lnTo>
                      <a:lnTo>
                        <a:pt x="455" y="476"/>
                      </a:lnTo>
                      <a:lnTo>
                        <a:pt x="447" y="442"/>
                      </a:lnTo>
                      <a:lnTo>
                        <a:pt x="443" y="407"/>
                      </a:lnTo>
                      <a:lnTo>
                        <a:pt x="443" y="389"/>
                      </a:lnTo>
                      <a:lnTo>
                        <a:pt x="447" y="354"/>
                      </a:lnTo>
                      <a:lnTo>
                        <a:pt x="455" y="321"/>
                      </a:lnTo>
                      <a:lnTo>
                        <a:pt x="470" y="290"/>
                      </a:lnTo>
                      <a:lnTo>
                        <a:pt x="488" y="263"/>
                      </a:lnTo>
                      <a:lnTo>
                        <a:pt x="511" y="239"/>
                      </a:lnTo>
                      <a:lnTo>
                        <a:pt x="538" y="220"/>
                      </a:lnTo>
                      <a:lnTo>
                        <a:pt x="568" y="205"/>
                      </a:lnTo>
                      <a:lnTo>
                        <a:pt x="599" y="196"/>
                      </a:lnTo>
                      <a:lnTo>
                        <a:pt x="633" y="193"/>
                      </a:lnTo>
                      <a:lnTo>
                        <a:pt x="638" y="193"/>
                      </a:lnTo>
                      <a:lnTo>
                        <a:pt x="649" y="193"/>
                      </a:lnTo>
                      <a:lnTo>
                        <a:pt x="665" y="193"/>
                      </a:lnTo>
                      <a:lnTo>
                        <a:pt x="685" y="193"/>
                      </a:lnTo>
                      <a:lnTo>
                        <a:pt x="709" y="193"/>
                      </a:lnTo>
                      <a:lnTo>
                        <a:pt x="734" y="193"/>
                      </a:lnTo>
                      <a:lnTo>
                        <a:pt x="759" y="193"/>
                      </a:lnTo>
                      <a:lnTo>
                        <a:pt x="782" y="193"/>
                      </a:lnTo>
                      <a:lnTo>
                        <a:pt x="802" y="193"/>
                      </a:lnTo>
                      <a:lnTo>
                        <a:pt x="819" y="193"/>
                      </a:lnTo>
                      <a:lnTo>
                        <a:pt x="830" y="193"/>
                      </a:lnTo>
                      <a:lnTo>
                        <a:pt x="835" y="193"/>
                      </a:lnTo>
                      <a:lnTo>
                        <a:pt x="839" y="193"/>
                      </a:lnTo>
                      <a:lnTo>
                        <a:pt x="850" y="196"/>
                      </a:lnTo>
                      <a:lnTo>
                        <a:pt x="865" y="198"/>
                      </a:lnTo>
                      <a:lnTo>
                        <a:pt x="886" y="202"/>
                      </a:lnTo>
                      <a:lnTo>
                        <a:pt x="909" y="205"/>
                      </a:lnTo>
                      <a:lnTo>
                        <a:pt x="934" y="210"/>
                      </a:lnTo>
                      <a:lnTo>
                        <a:pt x="961" y="215"/>
                      </a:lnTo>
                      <a:lnTo>
                        <a:pt x="986" y="219"/>
                      </a:lnTo>
                      <a:lnTo>
                        <a:pt x="1010" y="223"/>
                      </a:lnTo>
                      <a:lnTo>
                        <a:pt x="1031" y="227"/>
                      </a:lnTo>
                      <a:lnTo>
                        <a:pt x="1047" y="230"/>
                      </a:lnTo>
                      <a:lnTo>
                        <a:pt x="1058" y="232"/>
                      </a:lnTo>
                      <a:lnTo>
                        <a:pt x="1062" y="232"/>
                      </a:lnTo>
                      <a:lnTo>
                        <a:pt x="1085" y="213"/>
                      </a:lnTo>
                      <a:lnTo>
                        <a:pt x="1112" y="198"/>
                      </a:lnTo>
                      <a:lnTo>
                        <a:pt x="1112" y="120"/>
                      </a:lnTo>
                      <a:lnTo>
                        <a:pt x="1116" y="92"/>
                      </a:lnTo>
                      <a:lnTo>
                        <a:pt x="1124" y="68"/>
                      </a:lnTo>
                      <a:lnTo>
                        <a:pt x="1139" y="45"/>
                      </a:lnTo>
                      <a:lnTo>
                        <a:pt x="1157" y="26"/>
                      </a:lnTo>
                      <a:lnTo>
                        <a:pt x="1180" y="12"/>
                      </a:lnTo>
                      <a:lnTo>
                        <a:pt x="1205" y="3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107" name="Freeform 21">
                  <a:extLst>
                    <a:ext uri="{FF2B5EF4-FFF2-40B4-BE49-F238E27FC236}">
                      <a16:creationId xmlns:a16="http://schemas.microsoft.com/office/drawing/2014/main" id="{29181698-4EE9-4F27-928E-35A2CEAFD69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26" y="804"/>
                  <a:ext cx="355" cy="163"/>
                </a:xfrm>
                <a:custGeom>
                  <a:avLst/>
                  <a:gdLst>
                    <a:gd name="T0" fmla="*/ 0 w 1773"/>
                    <a:gd name="T1" fmla="*/ 323 h 816"/>
                    <a:gd name="T2" fmla="*/ 525 w 1773"/>
                    <a:gd name="T3" fmla="*/ 323 h 816"/>
                    <a:gd name="T4" fmla="*/ 525 w 1773"/>
                    <a:gd name="T5" fmla="*/ 738 h 816"/>
                    <a:gd name="T6" fmla="*/ 0 w 1773"/>
                    <a:gd name="T7" fmla="*/ 738 h 816"/>
                    <a:gd name="T8" fmla="*/ 0 w 1773"/>
                    <a:gd name="T9" fmla="*/ 323 h 816"/>
                    <a:gd name="T10" fmla="*/ 1017 w 1773"/>
                    <a:gd name="T11" fmla="*/ 0 h 816"/>
                    <a:gd name="T12" fmla="*/ 1394 w 1773"/>
                    <a:gd name="T13" fmla="*/ 0 h 816"/>
                    <a:gd name="T14" fmla="*/ 1414 w 1773"/>
                    <a:gd name="T15" fmla="*/ 4 h 816"/>
                    <a:gd name="T16" fmla="*/ 1432 w 1773"/>
                    <a:gd name="T17" fmla="*/ 13 h 816"/>
                    <a:gd name="T18" fmla="*/ 1448 w 1773"/>
                    <a:gd name="T19" fmla="*/ 29 h 816"/>
                    <a:gd name="T20" fmla="*/ 1461 w 1773"/>
                    <a:gd name="T21" fmla="*/ 51 h 816"/>
                    <a:gd name="T22" fmla="*/ 1471 w 1773"/>
                    <a:gd name="T23" fmla="*/ 75 h 816"/>
                    <a:gd name="T24" fmla="*/ 1478 w 1773"/>
                    <a:gd name="T25" fmla="*/ 104 h 816"/>
                    <a:gd name="T26" fmla="*/ 1479 w 1773"/>
                    <a:gd name="T27" fmla="*/ 134 h 816"/>
                    <a:gd name="T28" fmla="*/ 1479 w 1773"/>
                    <a:gd name="T29" fmla="*/ 208 h 816"/>
                    <a:gd name="T30" fmla="*/ 1695 w 1773"/>
                    <a:gd name="T31" fmla="*/ 208 h 816"/>
                    <a:gd name="T32" fmla="*/ 1716 w 1773"/>
                    <a:gd name="T33" fmla="*/ 212 h 816"/>
                    <a:gd name="T34" fmla="*/ 1734 w 1773"/>
                    <a:gd name="T35" fmla="*/ 219 h 816"/>
                    <a:gd name="T36" fmla="*/ 1750 w 1773"/>
                    <a:gd name="T37" fmla="*/ 231 h 816"/>
                    <a:gd name="T38" fmla="*/ 1762 w 1773"/>
                    <a:gd name="T39" fmla="*/ 247 h 816"/>
                    <a:gd name="T40" fmla="*/ 1769 w 1773"/>
                    <a:gd name="T41" fmla="*/ 265 h 816"/>
                    <a:gd name="T42" fmla="*/ 1773 w 1773"/>
                    <a:gd name="T43" fmla="*/ 285 h 816"/>
                    <a:gd name="T44" fmla="*/ 1773 w 1773"/>
                    <a:gd name="T45" fmla="*/ 386 h 816"/>
                    <a:gd name="T46" fmla="*/ 1753 w 1773"/>
                    <a:gd name="T47" fmla="*/ 439 h 816"/>
                    <a:gd name="T48" fmla="*/ 1729 w 1773"/>
                    <a:gd name="T49" fmla="*/ 491 h 816"/>
                    <a:gd name="T50" fmla="*/ 1704 w 1773"/>
                    <a:gd name="T51" fmla="*/ 543 h 816"/>
                    <a:gd name="T52" fmla="*/ 1676 w 1773"/>
                    <a:gd name="T53" fmla="*/ 596 h 816"/>
                    <a:gd name="T54" fmla="*/ 1647 w 1773"/>
                    <a:gd name="T55" fmla="*/ 650 h 816"/>
                    <a:gd name="T56" fmla="*/ 1619 w 1773"/>
                    <a:gd name="T57" fmla="*/ 706 h 816"/>
                    <a:gd name="T58" fmla="*/ 1593 w 1773"/>
                    <a:gd name="T59" fmla="*/ 765 h 816"/>
                    <a:gd name="T60" fmla="*/ 1572 w 1773"/>
                    <a:gd name="T61" fmla="*/ 816 h 816"/>
                    <a:gd name="T62" fmla="*/ 716 w 1773"/>
                    <a:gd name="T63" fmla="*/ 816 h 816"/>
                    <a:gd name="T64" fmla="*/ 696 w 1773"/>
                    <a:gd name="T65" fmla="*/ 814 h 816"/>
                    <a:gd name="T66" fmla="*/ 677 w 1773"/>
                    <a:gd name="T67" fmla="*/ 805 h 816"/>
                    <a:gd name="T68" fmla="*/ 662 w 1773"/>
                    <a:gd name="T69" fmla="*/ 793 h 816"/>
                    <a:gd name="T70" fmla="*/ 651 w 1773"/>
                    <a:gd name="T71" fmla="*/ 779 h 816"/>
                    <a:gd name="T72" fmla="*/ 642 w 1773"/>
                    <a:gd name="T73" fmla="*/ 759 h 816"/>
                    <a:gd name="T74" fmla="*/ 640 w 1773"/>
                    <a:gd name="T75" fmla="*/ 740 h 816"/>
                    <a:gd name="T76" fmla="*/ 640 w 1773"/>
                    <a:gd name="T77" fmla="*/ 285 h 816"/>
                    <a:gd name="T78" fmla="*/ 642 w 1773"/>
                    <a:gd name="T79" fmla="*/ 265 h 816"/>
                    <a:gd name="T80" fmla="*/ 651 w 1773"/>
                    <a:gd name="T81" fmla="*/ 247 h 816"/>
                    <a:gd name="T82" fmla="*/ 662 w 1773"/>
                    <a:gd name="T83" fmla="*/ 231 h 816"/>
                    <a:gd name="T84" fmla="*/ 677 w 1773"/>
                    <a:gd name="T85" fmla="*/ 219 h 816"/>
                    <a:gd name="T86" fmla="*/ 696 w 1773"/>
                    <a:gd name="T87" fmla="*/ 212 h 816"/>
                    <a:gd name="T88" fmla="*/ 716 w 1773"/>
                    <a:gd name="T89" fmla="*/ 208 h 816"/>
                    <a:gd name="T90" fmla="*/ 931 w 1773"/>
                    <a:gd name="T91" fmla="*/ 208 h 816"/>
                    <a:gd name="T92" fmla="*/ 931 w 1773"/>
                    <a:gd name="T93" fmla="*/ 134 h 816"/>
                    <a:gd name="T94" fmla="*/ 934 w 1773"/>
                    <a:gd name="T95" fmla="*/ 104 h 816"/>
                    <a:gd name="T96" fmla="*/ 940 w 1773"/>
                    <a:gd name="T97" fmla="*/ 75 h 816"/>
                    <a:gd name="T98" fmla="*/ 951 w 1773"/>
                    <a:gd name="T99" fmla="*/ 51 h 816"/>
                    <a:gd name="T100" fmla="*/ 964 w 1773"/>
                    <a:gd name="T101" fmla="*/ 29 h 816"/>
                    <a:gd name="T102" fmla="*/ 980 w 1773"/>
                    <a:gd name="T103" fmla="*/ 13 h 816"/>
                    <a:gd name="T104" fmla="*/ 998 w 1773"/>
                    <a:gd name="T105" fmla="*/ 4 h 816"/>
                    <a:gd name="T106" fmla="*/ 1017 w 1773"/>
                    <a:gd name="T107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73" h="816">
                      <a:moveTo>
                        <a:pt x="0" y="323"/>
                      </a:moveTo>
                      <a:lnTo>
                        <a:pt x="525" y="323"/>
                      </a:lnTo>
                      <a:lnTo>
                        <a:pt x="525" y="738"/>
                      </a:lnTo>
                      <a:lnTo>
                        <a:pt x="0" y="738"/>
                      </a:lnTo>
                      <a:lnTo>
                        <a:pt x="0" y="323"/>
                      </a:lnTo>
                      <a:close/>
                      <a:moveTo>
                        <a:pt x="1017" y="0"/>
                      </a:moveTo>
                      <a:lnTo>
                        <a:pt x="1394" y="0"/>
                      </a:lnTo>
                      <a:lnTo>
                        <a:pt x="1414" y="4"/>
                      </a:lnTo>
                      <a:lnTo>
                        <a:pt x="1432" y="13"/>
                      </a:lnTo>
                      <a:lnTo>
                        <a:pt x="1448" y="29"/>
                      </a:lnTo>
                      <a:lnTo>
                        <a:pt x="1461" y="51"/>
                      </a:lnTo>
                      <a:lnTo>
                        <a:pt x="1471" y="75"/>
                      </a:lnTo>
                      <a:lnTo>
                        <a:pt x="1478" y="104"/>
                      </a:lnTo>
                      <a:lnTo>
                        <a:pt x="1479" y="134"/>
                      </a:lnTo>
                      <a:lnTo>
                        <a:pt x="1479" y="208"/>
                      </a:lnTo>
                      <a:lnTo>
                        <a:pt x="1695" y="208"/>
                      </a:lnTo>
                      <a:lnTo>
                        <a:pt x="1716" y="212"/>
                      </a:lnTo>
                      <a:lnTo>
                        <a:pt x="1734" y="219"/>
                      </a:lnTo>
                      <a:lnTo>
                        <a:pt x="1750" y="231"/>
                      </a:lnTo>
                      <a:lnTo>
                        <a:pt x="1762" y="247"/>
                      </a:lnTo>
                      <a:lnTo>
                        <a:pt x="1769" y="265"/>
                      </a:lnTo>
                      <a:lnTo>
                        <a:pt x="1773" y="285"/>
                      </a:lnTo>
                      <a:lnTo>
                        <a:pt x="1773" y="386"/>
                      </a:lnTo>
                      <a:lnTo>
                        <a:pt x="1753" y="439"/>
                      </a:lnTo>
                      <a:lnTo>
                        <a:pt x="1729" y="491"/>
                      </a:lnTo>
                      <a:lnTo>
                        <a:pt x="1704" y="543"/>
                      </a:lnTo>
                      <a:lnTo>
                        <a:pt x="1676" y="596"/>
                      </a:lnTo>
                      <a:lnTo>
                        <a:pt x="1647" y="650"/>
                      </a:lnTo>
                      <a:lnTo>
                        <a:pt x="1619" y="706"/>
                      </a:lnTo>
                      <a:lnTo>
                        <a:pt x="1593" y="765"/>
                      </a:lnTo>
                      <a:lnTo>
                        <a:pt x="1572" y="816"/>
                      </a:lnTo>
                      <a:lnTo>
                        <a:pt x="716" y="816"/>
                      </a:lnTo>
                      <a:lnTo>
                        <a:pt x="696" y="814"/>
                      </a:lnTo>
                      <a:lnTo>
                        <a:pt x="677" y="805"/>
                      </a:lnTo>
                      <a:lnTo>
                        <a:pt x="662" y="793"/>
                      </a:lnTo>
                      <a:lnTo>
                        <a:pt x="651" y="779"/>
                      </a:lnTo>
                      <a:lnTo>
                        <a:pt x="642" y="759"/>
                      </a:lnTo>
                      <a:lnTo>
                        <a:pt x="640" y="740"/>
                      </a:lnTo>
                      <a:lnTo>
                        <a:pt x="640" y="285"/>
                      </a:lnTo>
                      <a:lnTo>
                        <a:pt x="642" y="265"/>
                      </a:lnTo>
                      <a:lnTo>
                        <a:pt x="651" y="247"/>
                      </a:lnTo>
                      <a:lnTo>
                        <a:pt x="662" y="231"/>
                      </a:lnTo>
                      <a:lnTo>
                        <a:pt x="677" y="219"/>
                      </a:lnTo>
                      <a:lnTo>
                        <a:pt x="696" y="212"/>
                      </a:lnTo>
                      <a:lnTo>
                        <a:pt x="716" y="208"/>
                      </a:lnTo>
                      <a:lnTo>
                        <a:pt x="931" y="208"/>
                      </a:lnTo>
                      <a:lnTo>
                        <a:pt x="931" y="134"/>
                      </a:lnTo>
                      <a:lnTo>
                        <a:pt x="934" y="104"/>
                      </a:lnTo>
                      <a:lnTo>
                        <a:pt x="940" y="75"/>
                      </a:lnTo>
                      <a:lnTo>
                        <a:pt x="951" y="51"/>
                      </a:lnTo>
                      <a:lnTo>
                        <a:pt x="964" y="29"/>
                      </a:lnTo>
                      <a:lnTo>
                        <a:pt x="980" y="13"/>
                      </a:lnTo>
                      <a:lnTo>
                        <a:pt x="998" y="4"/>
                      </a:lnTo>
                      <a:lnTo>
                        <a:pt x="10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108" name="Freeform 22">
                  <a:extLst>
                    <a:ext uri="{FF2B5EF4-FFF2-40B4-BE49-F238E27FC236}">
                      <a16:creationId xmlns:a16="http://schemas.microsoft.com/office/drawing/2014/main" id="{DCBCB43C-3567-4FFD-A566-877D392FF1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15" y="637"/>
                  <a:ext cx="436" cy="484"/>
                </a:xfrm>
                <a:custGeom>
                  <a:avLst/>
                  <a:gdLst>
                    <a:gd name="T0" fmla="*/ 2103 w 2180"/>
                    <a:gd name="T1" fmla="*/ 1504 h 2421"/>
                    <a:gd name="T2" fmla="*/ 2180 w 2180"/>
                    <a:gd name="T3" fmla="*/ 1857 h 2421"/>
                    <a:gd name="T4" fmla="*/ 2116 w 2180"/>
                    <a:gd name="T5" fmla="*/ 2142 h 2421"/>
                    <a:gd name="T6" fmla="*/ 1938 w 2180"/>
                    <a:gd name="T7" fmla="*/ 2329 h 2421"/>
                    <a:gd name="T8" fmla="*/ 1711 w 2180"/>
                    <a:gd name="T9" fmla="*/ 2352 h 2421"/>
                    <a:gd name="T10" fmla="*/ 1896 w 2180"/>
                    <a:gd name="T11" fmla="*/ 2265 h 2421"/>
                    <a:gd name="T12" fmla="*/ 1989 w 2180"/>
                    <a:gd name="T13" fmla="*/ 2100 h 2421"/>
                    <a:gd name="T14" fmla="*/ 2012 w 2180"/>
                    <a:gd name="T15" fmla="*/ 1898 h 2421"/>
                    <a:gd name="T16" fmla="*/ 1965 w 2180"/>
                    <a:gd name="T17" fmla="*/ 1803 h 2421"/>
                    <a:gd name="T18" fmla="*/ 1767 w 2180"/>
                    <a:gd name="T19" fmla="*/ 2112 h 2421"/>
                    <a:gd name="T20" fmla="*/ 1739 w 2180"/>
                    <a:gd name="T21" fmla="*/ 2059 h 2421"/>
                    <a:gd name="T22" fmla="*/ 1868 w 2180"/>
                    <a:gd name="T23" fmla="*/ 1773 h 2421"/>
                    <a:gd name="T24" fmla="*/ 1972 w 2180"/>
                    <a:gd name="T25" fmla="*/ 1449 h 2421"/>
                    <a:gd name="T26" fmla="*/ 1405 w 2180"/>
                    <a:gd name="T27" fmla="*/ 707 h 2421"/>
                    <a:gd name="T28" fmla="*/ 1627 w 2180"/>
                    <a:gd name="T29" fmla="*/ 881 h 2421"/>
                    <a:gd name="T30" fmla="*/ 1798 w 2180"/>
                    <a:gd name="T31" fmla="*/ 1096 h 2421"/>
                    <a:gd name="T32" fmla="*/ 1866 w 2180"/>
                    <a:gd name="T33" fmla="*/ 1367 h 2421"/>
                    <a:gd name="T34" fmla="*/ 1791 w 2180"/>
                    <a:gd name="T35" fmla="*/ 1675 h 2421"/>
                    <a:gd name="T36" fmla="*/ 1653 w 2180"/>
                    <a:gd name="T37" fmla="*/ 1970 h 2421"/>
                    <a:gd name="T38" fmla="*/ 1559 w 2180"/>
                    <a:gd name="T39" fmla="*/ 2188 h 2421"/>
                    <a:gd name="T40" fmla="*/ 1513 w 2180"/>
                    <a:gd name="T41" fmla="*/ 2027 h 2421"/>
                    <a:gd name="T42" fmla="*/ 1534 w 2180"/>
                    <a:gd name="T43" fmla="*/ 1855 h 2421"/>
                    <a:gd name="T44" fmla="*/ 1562 w 2180"/>
                    <a:gd name="T45" fmla="*/ 1591 h 2421"/>
                    <a:gd name="T46" fmla="*/ 1468 w 2180"/>
                    <a:gd name="T47" fmla="*/ 1534 h 2421"/>
                    <a:gd name="T48" fmla="*/ 1342 w 2180"/>
                    <a:gd name="T49" fmla="*/ 1795 h 2421"/>
                    <a:gd name="T50" fmla="*/ 1334 w 2180"/>
                    <a:gd name="T51" fmla="*/ 2074 h 2421"/>
                    <a:gd name="T52" fmla="*/ 1496 w 2180"/>
                    <a:gd name="T53" fmla="*/ 2299 h 2421"/>
                    <a:gd name="T54" fmla="*/ 1571 w 2180"/>
                    <a:gd name="T55" fmla="*/ 2401 h 2421"/>
                    <a:gd name="T56" fmla="*/ 1363 w 2180"/>
                    <a:gd name="T57" fmla="*/ 2273 h 2421"/>
                    <a:gd name="T58" fmla="*/ 1218 w 2180"/>
                    <a:gd name="T59" fmla="*/ 2080 h 2421"/>
                    <a:gd name="T60" fmla="*/ 1198 w 2180"/>
                    <a:gd name="T61" fmla="*/ 1836 h 2421"/>
                    <a:gd name="T62" fmla="*/ 1283 w 2180"/>
                    <a:gd name="T63" fmla="*/ 1594 h 2421"/>
                    <a:gd name="T64" fmla="*/ 1411 w 2180"/>
                    <a:gd name="T65" fmla="*/ 1340 h 2421"/>
                    <a:gd name="T66" fmla="*/ 1472 w 2180"/>
                    <a:gd name="T67" fmla="*/ 1044 h 2421"/>
                    <a:gd name="T68" fmla="*/ 1389 w 2180"/>
                    <a:gd name="T69" fmla="*/ 735 h 2421"/>
                    <a:gd name="T70" fmla="*/ 669 w 2180"/>
                    <a:gd name="T71" fmla="*/ 720 h 2421"/>
                    <a:gd name="T72" fmla="*/ 1218 w 2180"/>
                    <a:gd name="T73" fmla="*/ 193 h 2421"/>
                    <a:gd name="T74" fmla="*/ 1473 w 2180"/>
                    <a:gd name="T75" fmla="*/ 230 h 2421"/>
                    <a:gd name="T76" fmla="*/ 1473 w 2180"/>
                    <a:gd name="T77" fmla="*/ 326 h 2421"/>
                    <a:gd name="T78" fmla="*/ 1218 w 2180"/>
                    <a:gd name="T79" fmla="*/ 365 h 2421"/>
                    <a:gd name="T80" fmla="*/ 1202 w 2180"/>
                    <a:gd name="T81" fmla="*/ 362 h 2421"/>
                    <a:gd name="T82" fmla="*/ 1212 w 2180"/>
                    <a:gd name="T83" fmla="*/ 193 h 2421"/>
                    <a:gd name="T84" fmla="*/ 271 w 2180"/>
                    <a:gd name="T85" fmla="*/ 193 h 2421"/>
                    <a:gd name="T86" fmla="*/ 281 w 2180"/>
                    <a:gd name="T87" fmla="*/ 362 h 2421"/>
                    <a:gd name="T88" fmla="*/ 266 w 2180"/>
                    <a:gd name="T89" fmla="*/ 365 h 2421"/>
                    <a:gd name="T90" fmla="*/ 10 w 2180"/>
                    <a:gd name="T91" fmla="*/ 326 h 2421"/>
                    <a:gd name="T92" fmla="*/ 10 w 2180"/>
                    <a:gd name="T93" fmla="*/ 230 h 2421"/>
                    <a:gd name="T94" fmla="*/ 622 w 2180"/>
                    <a:gd name="T95" fmla="*/ 182 h 2421"/>
                    <a:gd name="T96" fmla="*/ 923 w 2180"/>
                    <a:gd name="T97" fmla="*/ 218 h 2421"/>
                    <a:gd name="T98" fmla="*/ 902 w 2180"/>
                    <a:gd name="T99" fmla="*/ 399 h 2421"/>
                    <a:gd name="T100" fmla="*/ 589 w 2180"/>
                    <a:gd name="T101" fmla="*/ 399 h 2421"/>
                    <a:gd name="T102" fmla="*/ 570 w 2180"/>
                    <a:gd name="T103" fmla="*/ 218 h 2421"/>
                    <a:gd name="T104" fmla="*/ 669 w 2180"/>
                    <a:gd name="T105" fmla="*/ 0 h 2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80" h="2421">
                      <a:moveTo>
                        <a:pt x="1973" y="1244"/>
                      </a:moveTo>
                      <a:lnTo>
                        <a:pt x="2008" y="1305"/>
                      </a:lnTo>
                      <a:lnTo>
                        <a:pt x="2042" y="1371"/>
                      </a:lnTo>
                      <a:lnTo>
                        <a:pt x="2074" y="1436"/>
                      </a:lnTo>
                      <a:lnTo>
                        <a:pt x="2103" y="1504"/>
                      </a:lnTo>
                      <a:lnTo>
                        <a:pt x="2128" y="1573"/>
                      </a:lnTo>
                      <a:lnTo>
                        <a:pt x="2149" y="1641"/>
                      </a:lnTo>
                      <a:lnTo>
                        <a:pt x="2166" y="1713"/>
                      </a:lnTo>
                      <a:lnTo>
                        <a:pt x="2175" y="1784"/>
                      </a:lnTo>
                      <a:lnTo>
                        <a:pt x="2180" y="1857"/>
                      </a:lnTo>
                      <a:lnTo>
                        <a:pt x="2178" y="1929"/>
                      </a:lnTo>
                      <a:lnTo>
                        <a:pt x="2170" y="1987"/>
                      </a:lnTo>
                      <a:lnTo>
                        <a:pt x="2157" y="2042"/>
                      </a:lnTo>
                      <a:lnTo>
                        <a:pt x="2139" y="2094"/>
                      </a:lnTo>
                      <a:lnTo>
                        <a:pt x="2116" y="2142"/>
                      </a:lnTo>
                      <a:lnTo>
                        <a:pt x="2089" y="2187"/>
                      </a:lnTo>
                      <a:lnTo>
                        <a:pt x="2057" y="2228"/>
                      </a:lnTo>
                      <a:lnTo>
                        <a:pt x="2020" y="2265"/>
                      </a:lnTo>
                      <a:lnTo>
                        <a:pt x="1982" y="2299"/>
                      </a:lnTo>
                      <a:lnTo>
                        <a:pt x="1938" y="2329"/>
                      </a:lnTo>
                      <a:lnTo>
                        <a:pt x="1891" y="2355"/>
                      </a:lnTo>
                      <a:lnTo>
                        <a:pt x="1841" y="2378"/>
                      </a:lnTo>
                      <a:lnTo>
                        <a:pt x="1788" y="2396"/>
                      </a:lnTo>
                      <a:lnTo>
                        <a:pt x="1733" y="2410"/>
                      </a:lnTo>
                      <a:lnTo>
                        <a:pt x="1711" y="2352"/>
                      </a:lnTo>
                      <a:lnTo>
                        <a:pt x="1756" y="2344"/>
                      </a:lnTo>
                      <a:lnTo>
                        <a:pt x="1797" y="2329"/>
                      </a:lnTo>
                      <a:lnTo>
                        <a:pt x="1834" y="2311"/>
                      </a:lnTo>
                      <a:lnTo>
                        <a:pt x="1867" y="2291"/>
                      </a:lnTo>
                      <a:lnTo>
                        <a:pt x="1896" y="2265"/>
                      </a:lnTo>
                      <a:lnTo>
                        <a:pt x="1921" y="2238"/>
                      </a:lnTo>
                      <a:lnTo>
                        <a:pt x="1943" y="2206"/>
                      </a:lnTo>
                      <a:lnTo>
                        <a:pt x="1961" y="2173"/>
                      </a:lnTo>
                      <a:lnTo>
                        <a:pt x="1977" y="2137"/>
                      </a:lnTo>
                      <a:lnTo>
                        <a:pt x="1989" y="2100"/>
                      </a:lnTo>
                      <a:lnTo>
                        <a:pt x="1999" y="2061"/>
                      </a:lnTo>
                      <a:lnTo>
                        <a:pt x="2006" y="2021"/>
                      </a:lnTo>
                      <a:lnTo>
                        <a:pt x="2010" y="1981"/>
                      </a:lnTo>
                      <a:lnTo>
                        <a:pt x="2012" y="1940"/>
                      </a:lnTo>
                      <a:lnTo>
                        <a:pt x="2012" y="1898"/>
                      </a:lnTo>
                      <a:lnTo>
                        <a:pt x="2011" y="1857"/>
                      </a:lnTo>
                      <a:lnTo>
                        <a:pt x="2007" y="1816"/>
                      </a:lnTo>
                      <a:lnTo>
                        <a:pt x="2002" y="1776"/>
                      </a:lnTo>
                      <a:lnTo>
                        <a:pt x="1996" y="1737"/>
                      </a:lnTo>
                      <a:lnTo>
                        <a:pt x="1965" y="1803"/>
                      </a:lnTo>
                      <a:lnTo>
                        <a:pt x="1929" y="1868"/>
                      </a:lnTo>
                      <a:lnTo>
                        <a:pt x="1889" y="1929"/>
                      </a:lnTo>
                      <a:lnTo>
                        <a:pt x="1848" y="1990"/>
                      </a:lnTo>
                      <a:lnTo>
                        <a:pt x="1806" y="2050"/>
                      </a:lnTo>
                      <a:lnTo>
                        <a:pt x="1767" y="2112"/>
                      </a:lnTo>
                      <a:lnTo>
                        <a:pt x="1730" y="2176"/>
                      </a:lnTo>
                      <a:lnTo>
                        <a:pt x="1696" y="2241"/>
                      </a:lnTo>
                      <a:lnTo>
                        <a:pt x="1705" y="2180"/>
                      </a:lnTo>
                      <a:lnTo>
                        <a:pt x="1719" y="2118"/>
                      </a:lnTo>
                      <a:lnTo>
                        <a:pt x="1739" y="2059"/>
                      </a:lnTo>
                      <a:lnTo>
                        <a:pt x="1762" y="2001"/>
                      </a:lnTo>
                      <a:lnTo>
                        <a:pt x="1787" y="1943"/>
                      </a:lnTo>
                      <a:lnTo>
                        <a:pt x="1815" y="1886"/>
                      </a:lnTo>
                      <a:lnTo>
                        <a:pt x="1841" y="1829"/>
                      </a:lnTo>
                      <a:lnTo>
                        <a:pt x="1868" y="1773"/>
                      </a:lnTo>
                      <a:lnTo>
                        <a:pt x="1897" y="1709"/>
                      </a:lnTo>
                      <a:lnTo>
                        <a:pt x="1921" y="1645"/>
                      </a:lnTo>
                      <a:lnTo>
                        <a:pt x="1943" y="1581"/>
                      </a:lnTo>
                      <a:lnTo>
                        <a:pt x="1960" y="1515"/>
                      </a:lnTo>
                      <a:lnTo>
                        <a:pt x="1972" y="1449"/>
                      </a:lnTo>
                      <a:lnTo>
                        <a:pt x="1978" y="1382"/>
                      </a:lnTo>
                      <a:lnTo>
                        <a:pt x="1979" y="1313"/>
                      </a:lnTo>
                      <a:lnTo>
                        <a:pt x="1973" y="1244"/>
                      </a:lnTo>
                      <a:close/>
                      <a:moveTo>
                        <a:pt x="1359" y="677"/>
                      </a:moveTo>
                      <a:lnTo>
                        <a:pt x="1405" y="707"/>
                      </a:lnTo>
                      <a:lnTo>
                        <a:pt x="1452" y="738"/>
                      </a:lnTo>
                      <a:lnTo>
                        <a:pt x="1497" y="772"/>
                      </a:lnTo>
                      <a:lnTo>
                        <a:pt x="1543" y="807"/>
                      </a:lnTo>
                      <a:lnTo>
                        <a:pt x="1586" y="842"/>
                      </a:lnTo>
                      <a:lnTo>
                        <a:pt x="1627" y="881"/>
                      </a:lnTo>
                      <a:lnTo>
                        <a:pt x="1667" y="920"/>
                      </a:lnTo>
                      <a:lnTo>
                        <a:pt x="1705" y="961"/>
                      </a:lnTo>
                      <a:lnTo>
                        <a:pt x="1739" y="1004"/>
                      </a:lnTo>
                      <a:lnTo>
                        <a:pt x="1770" y="1049"/>
                      </a:lnTo>
                      <a:lnTo>
                        <a:pt x="1798" y="1096"/>
                      </a:lnTo>
                      <a:lnTo>
                        <a:pt x="1821" y="1146"/>
                      </a:lnTo>
                      <a:lnTo>
                        <a:pt x="1839" y="1197"/>
                      </a:lnTo>
                      <a:lnTo>
                        <a:pt x="1854" y="1251"/>
                      </a:lnTo>
                      <a:lnTo>
                        <a:pt x="1862" y="1308"/>
                      </a:lnTo>
                      <a:lnTo>
                        <a:pt x="1866" y="1367"/>
                      </a:lnTo>
                      <a:lnTo>
                        <a:pt x="1862" y="1431"/>
                      </a:lnTo>
                      <a:lnTo>
                        <a:pt x="1851" y="1494"/>
                      </a:lnTo>
                      <a:lnTo>
                        <a:pt x="1835" y="1556"/>
                      </a:lnTo>
                      <a:lnTo>
                        <a:pt x="1815" y="1616"/>
                      </a:lnTo>
                      <a:lnTo>
                        <a:pt x="1791" y="1675"/>
                      </a:lnTo>
                      <a:lnTo>
                        <a:pt x="1764" y="1735"/>
                      </a:lnTo>
                      <a:lnTo>
                        <a:pt x="1736" y="1794"/>
                      </a:lnTo>
                      <a:lnTo>
                        <a:pt x="1707" y="1852"/>
                      </a:lnTo>
                      <a:lnTo>
                        <a:pt x="1679" y="1911"/>
                      </a:lnTo>
                      <a:lnTo>
                        <a:pt x="1653" y="1970"/>
                      </a:lnTo>
                      <a:lnTo>
                        <a:pt x="1629" y="2030"/>
                      </a:lnTo>
                      <a:lnTo>
                        <a:pt x="1608" y="2090"/>
                      </a:lnTo>
                      <a:lnTo>
                        <a:pt x="1592" y="2153"/>
                      </a:lnTo>
                      <a:lnTo>
                        <a:pt x="1583" y="2216"/>
                      </a:lnTo>
                      <a:lnTo>
                        <a:pt x="1559" y="2188"/>
                      </a:lnTo>
                      <a:lnTo>
                        <a:pt x="1540" y="2159"/>
                      </a:lnTo>
                      <a:lnTo>
                        <a:pt x="1527" y="2128"/>
                      </a:lnTo>
                      <a:lnTo>
                        <a:pt x="1519" y="2095"/>
                      </a:lnTo>
                      <a:lnTo>
                        <a:pt x="1514" y="2062"/>
                      </a:lnTo>
                      <a:lnTo>
                        <a:pt x="1513" y="2027"/>
                      </a:lnTo>
                      <a:lnTo>
                        <a:pt x="1513" y="1992"/>
                      </a:lnTo>
                      <a:lnTo>
                        <a:pt x="1516" y="1958"/>
                      </a:lnTo>
                      <a:lnTo>
                        <a:pt x="1521" y="1923"/>
                      </a:lnTo>
                      <a:lnTo>
                        <a:pt x="1528" y="1889"/>
                      </a:lnTo>
                      <a:lnTo>
                        <a:pt x="1534" y="1855"/>
                      </a:lnTo>
                      <a:lnTo>
                        <a:pt x="1545" y="1802"/>
                      </a:lnTo>
                      <a:lnTo>
                        <a:pt x="1554" y="1749"/>
                      </a:lnTo>
                      <a:lnTo>
                        <a:pt x="1560" y="1696"/>
                      </a:lnTo>
                      <a:lnTo>
                        <a:pt x="1563" y="1643"/>
                      </a:lnTo>
                      <a:lnTo>
                        <a:pt x="1562" y="1591"/>
                      </a:lnTo>
                      <a:lnTo>
                        <a:pt x="1556" y="1537"/>
                      </a:lnTo>
                      <a:lnTo>
                        <a:pt x="1545" y="1485"/>
                      </a:lnTo>
                      <a:lnTo>
                        <a:pt x="1527" y="1433"/>
                      </a:lnTo>
                      <a:lnTo>
                        <a:pt x="1498" y="1483"/>
                      </a:lnTo>
                      <a:lnTo>
                        <a:pt x="1468" y="1534"/>
                      </a:lnTo>
                      <a:lnTo>
                        <a:pt x="1439" y="1585"/>
                      </a:lnTo>
                      <a:lnTo>
                        <a:pt x="1411" y="1635"/>
                      </a:lnTo>
                      <a:lnTo>
                        <a:pt x="1386" y="1687"/>
                      </a:lnTo>
                      <a:lnTo>
                        <a:pt x="1363" y="1741"/>
                      </a:lnTo>
                      <a:lnTo>
                        <a:pt x="1342" y="1795"/>
                      </a:lnTo>
                      <a:lnTo>
                        <a:pt x="1328" y="1852"/>
                      </a:lnTo>
                      <a:lnTo>
                        <a:pt x="1317" y="1909"/>
                      </a:lnTo>
                      <a:lnTo>
                        <a:pt x="1314" y="1965"/>
                      </a:lnTo>
                      <a:lnTo>
                        <a:pt x="1320" y="2021"/>
                      </a:lnTo>
                      <a:lnTo>
                        <a:pt x="1334" y="2074"/>
                      </a:lnTo>
                      <a:lnTo>
                        <a:pt x="1354" y="2126"/>
                      </a:lnTo>
                      <a:lnTo>
                        <a:pt x="1381" y="2176"/>
                      </a:lnTo>
                      <a:lnTo>
                        <a:pt x="1415" y="2221"/>
                      </a:lnTo>
                      <a:lnTo>
                        <a:pt x="1452" y="2262"/>
                      </a:lnTo>
                      <a:lnTo>
                        <a:pt x="1496" y="2299"/>
                      </a:lnTo>
                      <a:lnTo>
                        <a:pt x="1543" y="2329"/>
                      </a:lnTo>
                      <a:lnTo>
                        <a:pt x="1592" y="2354"/>
                      </a:lnTo>
                      <a:lnTo>
                        <a:pt x="1602" y="2389"/>
                      </a:lnTo>
                      <a:lnTo>
                        <a:pt x="1614" y="2421"/>
                      </a:lnTo>
                      <a:lnTo>
                        <a:pt x="1571" y="2401"/>
                      </a:lnTo>
                      <a:lnTo>
                        <a:pt x="1526" y="2379"/>
                      </a:lnTo>
                      <a:lnTo>
                        <a:pt x="1484" y="2356"/>
                      </a:lnTo>
                      <a:lnTo>
                        <a:pt x="1441" y="2331"/>
                      </a:lnTo>
                      <a:lnTo>
                        <a:pt x="1400" y="2303"/>
                      </a:lnTo>
                      <a:lnTo>
                        <a:pt x="1363" y="2273"/>
                      </a:lnTo>
                      <a:lnTo>
                        <a:pt x="1326" y="2240"/>
                      </a:lnTo>
                      <a:lnTo>
                        <a:pt x="1294" y="2205"/>
                      </a:lnTo>
                      <a:lnTo>
                        <a:pt x="1265" y="2167"/>
                      </a:lnTo>
                      <a:lnTo>
                        <a:pt x="1238" y="2125"/>
                      </a:lnTo>
                      <a:lnTo>
                        <a:pt x="1218" y="2080"/>
                      </a:lnTo>
                      <a:lnTo>
                        <a:pt x="1201" y="2031"/>
                      </a:lnTo>
                      <a:lnTo>
                        <a:pt x="1192" y="1982"/>
                      </a:lnTo>
                      <a:lnTo>
                        <a:pt x="1189" y="1933"/>
                      </a:lnTo>
                      <a:lnTo>
                        <a:pt x="1191" y="1884"/>
                      </a:lnTo>
                      <a:lnTo>
                        <a:pt x="1198" y="1836"/>
                      </a:lnTo>
                      <a:lnTo>
                        <a:pt x="1209" y="1788"/>
                      </a:lnTo>
                      <a:lnTo>
                        <a:pt x="1224" y="1741"/>
                      </a:lnTo>
                      <a:lnTo>
                        <a:pt x="1241" y="1693"/>
                      </a:lnTo>
                      <a:lnTo>
                        <a:pt x="1260" y="1646"/>
                      </a:lnTo>
                      <a:lnTo>
                        <a:pt x="1283" y="1594"/>
                      </a:lnTo>
                      <a:lnTo>
                        <a:pt x="1308" y="1542"/>
                      </a:lnTo>
                      <a:lnTo>
                        <a:pt x="1335" y="1493"/>
                      </a:lnTo>
                      <a:lnTo>
                        <a:pt x="1361" y="1442"/>
                      </a:lnTo>
                      <a:lnTo>
                        <a:pt x="1387" y="1391"/>
                      </a:lnTo>
                      <a:lnTo>
                        <a:pt x="1411" y="1340"/>
                      </a:lnTo>
                      <a:lnTo>
                        <a:pt x="1432" y="1287"/>
                      </a:lnTo>
                      <a:lnTo>
                        <a:pt x="1450" y="1233"/>
                      </a:lnTo>
                      <a:lnTo>
                        <a:pt x="1462" y="1176"/>
                      </a:lnTo>
                      <a:lnTo>
                        <a:pt x="1470" y="1109"/>
                      </a:lnTo>
                      <a:lnTo>
                        <a:pt x="1472" y="1044"/>
                      </a:lnTo>
                      <a:lnTo>
                        <a:pt x="1467" y="980"/>
                      </a:lnTo>
                      <a:lnTo>
                        <a:pt x="1455" y="917"/>
                      </a:lnTo>
                      <a:lnTo>
                        <a:pt x="1438" y="856"/>
                      </a:lnTo>
                      <a:lnTo>
                        <a:pt x="1416" y="795"/>
                      </a:lnTo>
                      <a:lnTo>
                        <a:pt x="1389" y="735"/>
                      </a:lnTo>
                      <a:lnTo>
                        <a:pt x="1359" y="677"/>
                      </a:lnTo>
                      <a:close/>
                      <a:moveTo>
                        <a:pt x="669" y="488"/>
                      </a:moveTo>
                      <a:lnTo>
                        <a:pt x="827" y="488"/>
                      </a:lnTo>
                      <a:lnTo>
                        <a:pt x="827" y="720"/>
                      </a:lnTo>
                      <a:lnTo>
                        <a:pt x="669" y="720"/>
                      </a:lnTo>
                      <a:lnTo>
                        <a:pt x="669" y="488"/>
                      </a:lnTo>
                      <a:close/>
                      <a:moveTo>
                        <a:pt x="1212" y="193"/>
                      </a:moveTo>
                      <a:lnTo>
                        <a:pt x="1212" y="193"/>
                      </a:lnTo>
                      <a:lnTo>
                        <a:pt x="1214" y="193"/>
                      </a:lnTo>
                      <a:lnTo>
                        <a:pt x="1218" y="193"/>
                      </a:lnTo>
                      <a:lnTo>
                        <a:pt x="1412" y="193"/>
                      </a:lnTo>
                      <a:lnTo>
                        <a:pt x="1432" y="195"/>
                      </a:lnTo>
                      <a:lnTo>
                        <a:pt x="1447" y="203"/>
                      </a:lnTo>
                      <a:lnTo>
                        <a:pt x="1462" y="215"/>
                      </a:lnTo>
                      <a:lnTo>
                        <a:pt x="1473" y="230"/>
                      </a:lnTo>
                      <a:lnTo>
                        <a:pt x="1480" y="249"/>
                      </a:lnTo>
                      <a:lnTo>
                        <a:pt x="1482" y="269"/>
                      </a:lnTo>
                      <a:lnTo>
                        <a:pt x="1482" y="287"/>
                      </a:lnTo>
                      <a:lnTo>
                        <a:pt x="1480" y="308"/>
                      </a:lnTo>
                      <a:lnTo>
                        <a:pt x="1473" y="326"/>
                      </a:lnTo>
                      <a:lnTo>
                        <a:pt x="1462" y="342"/>
                      </a:lnTo>
                      <a:lnTo>
                        <a:pt x="1447" y="354"/>
                      </a:lnTo>
                      <a:lnTo>
                        <a:pt x="1432" y="361"/>
                      </a:lnTo>
                      <a:lnTo>
                        <a:pt x="1412" y="365"/>
                      </a:lnTo>
                      <a:lnTo>
                        <a:pt x="1218" y="365"/>
                      </a:lnTo>
                      <a:lnTo>
                        <a:pt x="1214" y="363"/>
                      </a:lnTo>
                      <a:lnTo>
                        <a:pt x="1212" y="363"/>
                      </a:lnTo>
                      <a:lnTo>
                        <a:pt x="1212" y="365"/>
                      </a:lnTo>
                      <a:lnTo>
                        <a:pt x="1204" y="362"/>
                      </a:lnTo>
                      <a:lnTo>
                        <a:pt x="1202" y="362"/>
                      </a:lnTo>
                      <a:lnTo>
                        <a:pt x="1021" y="327"/>
                      </a:lnTo>
                      <a:lnTo>
                        <a:pt x="1021" y="235"/>
                      </a:lnTo>
                      <a:lnTo>
                        <a:pt x="1019" y="230"/>
                      </a:lnTo>
                      <a:lnTo>
                        <a:pt x="1019" y="227"/>
                      </a:lnTo>
                      <a:lnTo>
                        <a:pt x="1212" y="193"/>
                      </a:lnTo>
                      <a:close/>
                      <a:moveTo>
                        <a:pt x="70" y="193"/>
                      </a:moveTo>
                      <a:lnTo>
                        <a:pt x="266" y="193"/>
                      </a:lnTo>
                      <a:lnTo>
                        <a:pt x="268" y="193"/>
                      </a:lnTo>
                      <a:lnTo>
                        <a:pt x="271" y="193"/>
                      </a:lnTo>
                      <a:lnTo>
                        <a:pt x="271" y="193"/>
                      </a:lnTo>
                      <a:lnTo>
                        <a:pt x="472" y="228"/>
                      </a:lnTo>
                      <a:lnTo>
                        <a:pt x="472" y="232"/>
                      </a:lnTo>
                      <a:lnTo>
                        <a:pt x="472" y="235"/>
                      </a:lnTo>
                      <a:lnTo>
                        <a:pt x="472" y="325"/>
                      </a:lnTo>
                      <a:lnTo>
                        <a:pt x="281" y="362"/>
                      </a:lnTo>
                      <a:lnTo>
                        <a:pt x="279" y="362"/>
                      </a:lnTo>
                      <a:lnTo>
                        <a:pt x="271" y="365"/>
                      </a:lnTo>
                      <a:lnTo>
                        <a:pt x="271" y="363"/>
                      </a:lnTo>
                      <a:lnTo>
                        <a:pt x="268" y="363"/>
                      </a:lnTo>
                      <a:lnTo>
                        <a:pt x="266" y="365"/>
                      </a:lnTo>
                      <a:lnTo>
                        <a:pt x="70" y="365"/>
                      </a:lnTo>
                      <a:lnTo>
                        <a:pt x="52" y="361"/>
                      </a:lnTo>
                      <a:lnTo>
                        <a:pt x="35" y="354"/>
                      </a:lnTo>
                      <a:lnTo>
                        <a:pt x="21" y="342"/>
                      </a:lnTo>
                      <a:lnTo>
                        <a:pt x="10" y="326"/>
                      </a:lnTo>
                      <a:lnTo>
                        <a:pt x="2" y="308"/>
                      </a:lnTo>
                      <a:lnTo>
                        <a:pt x="0" y="287"/>
                      </a:lnTo>
                      <a:lnTo>
                        <a:pt x="0" y="269"/>
                      </a:lnTo>
                      <a:lnTo>
                        <a:pt x="2" y="249"/>
                      </a:lnTo>
                      <a:lnTo>
                        <a:pt x="10" y="230"/>
                      </a:lnTo>
                      <a:lnTo>
                        <a:pt x="21" y="215"/>
                      </a:lnTo>
                      <a:lnTo>
                        <a:pt x="35" y="203"/>
                      </a:lnTo>
                      <a:lnTo>
                        <a:pt x="52" y="195"/>
                      </a:lnTo>
                      <a:lnTo>
                        <a:pt x="70" y="193"/>
                      </a:lnTo>
                      <a:close/>
                      <a:moveTo>
                        <a:pt x="622" y="182"/>
                      </a:moveTo>
                      <a:lnTo>
                        <a:pt x="869" y="182"/>
                      </a:lnTo>
                      <a:lnTo>
                        <a:pt x="888" y="185"/>
                      </a:lnTo>
                      <a:lnTo>
                        <a:pt x="902" y="192"/>
                      </a:lnTo>
                      <a:lnTo>
                        <a:pt x="914" y="204"/>
                      </a:lnTo>
                      <a:lnTo>
                        <a:pt x="923" y="218"/>
                      </a:lnTo>
                      <a:lnTo>
                        <a:pt x="925" y="235"/>
                      </a:lnTo>
                      <a:lnTo>
                        <a:pt x="925" y="356"/>
                      </a:lnTo>
                      <a:lnTo>
                        <a:pt x="923" y="373"/>
                      </a:lnTo>
                      <a:lnTo>
                        <a:pt x="914" y="388"/>
                      </a:lnTo>
                      <a:lnTo>
                        <a:pt x="902" y="399"/>
                      </a:lnTo>
                      <a:lnTo>
                        <a:pt x="888" y="406"/>
                      </a:lnTo>
                      <a:lnTo>
                        <a:pt x="869" y="408"/>
                      </a:lnTo>
                      <a:lnTo>
                        <a:pt x="622" y="408"/>
                      </a:lnTo>
                      <a:lnTo>
                        <a:pt x="605" y="406"/>
                      </a:lnTo>
                      <a:lnTo>
                        <a:pt x="589" y="399"/>
                      </a:lnTo>
                      <a:lnTo>
                        <a:pt x="577" y="388"/>
                      </a:lnTo>
                      <a:lnTo>
                        <a:pt x="570" y="373"/>
                      </a:lnTo>
                      <a:lnTo>
                        <a:pt x="567" y="356"/>
                      </a:lnTo>
                      <a:lnTo>
                        <a:pt x="567" y="235"/>
                      </a:lnTo>
                      <a:lnTo>
                        <a:pt x="570" y="218"/>
                      </a:lnTo>
                      <a:lnTo>
                        <a:pt x="577" y="204"/>
                      </a:lnTo>
                      <a:lnTo>
                        <a:pt x="589" y="192"/>
                      </a:lnTo>
                      <a:lnTo>
                        <a:pt x="605" y="185"/>
                      </a:lnTo>
                      <a:lnTo>
                        <a:pt x="622" y="182"/>
                      </a:lnTo>
                      <a:close/>
                      <a:moveTo>
                        <a:pt x="669" y="0"/>
                      </a:moveTo>
                      <a:lnTo>
                        <a:pt x="827" y="0"/>
                      </a:lnTo>
                      <a:lnTo>
                        <a:pt x="827" y="103"/>
                      </a:lnTo>
                      <a:lnTo>
                        <a:pt x="669" y="103"/>
                      </a:lnTo>
                      <a:lnTo>
                        <a:pt x="669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87FED89-E4E0-40E1-893B-CAD0309506A5}"/>
                  </a:ext>
                </a:extLst>
              </p:cNvPr>
              <p:cNvSpPr txBox="1"/>
              <p:nvPr/>
            </p:nvSpPr>
            <p:spPr>
              <a:xfrm>
                <a:off x="1042169" y="3135294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Natural Gas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046E94C-3257-43E9-A855-19C243C7BF6D}"/>
                </a:ext>
              </a:extLst>
            </p:cNvPr>
            <p:cNvGrpSpPr/>
            <p:nvPr/>
          </p:nvGrpSpPr>
          <p:grpSpPr>
            <a:xfrm>
              <a:off x="2598314" y="2334401"/>
              <a:ext cx="1133883" cy="1016337"/>
              <a:chOff x="2976267" y="2334401"/>
              <a:chExt cx="1133883" cy="1016337"/>
            </a:xfrm>
          </p:grpSpPr>
          <p:grpSp>
            <p:nvGrpSpPr>
              <p:cNvPr id="99" name="Group 68">
                <a:extLst>
                  <a:ext uri="{FF2B5EF4-FFF2-40B4-BE49-F238E27FC236}">
                    <a16:creationId xmlns:a16="http://schemas.microsoft.com/office/drawing/2014/main" id="{F0905CAD-CA53-4922-A7F8-D5D59D5D3FD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290354" y="2334401"/>
                <a:ext cx="505710" cy="666726"/>
                <a:chOff x="3193" y="1368"/>
                <a:chExt cx="424" cy="559"/>
              </a:xfrm>
            </p:grpSpPr>
            <p:sp useBgFill="1">
              <p:nvSpPr>
                <p:cNvPr id="101" name="Freeform 70">
                  <a:extLst>
                    <a:ext uri="{FF2B5EF4-FFF2-40B4-BE49-F238E27FC236}">
                      <a16:creationId xmlns:a16="http://schemas.microsoft.com/office/drawing/2014/main" id="{C452481C-C8A4-4F3C-A088-6D81ED1230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193" y="1368"/>
                  <a:ext cx="424" cy="559"/>
                </a:xfrm>
                <a:custGeom>
                  <a:avLst/>
                  <a:gdLst>
                    <a:gd name="T0" fmla="*/ 1062 w 2117"/>
                    <a:gd name="T1" fmla="*/ 2135 h 2795"/>
                    <a:gd name="T2" fmla="*/ 665 w 2117"/>
                    <a:gd name="T3" fmla="*/ 0 h 2795"/>
                    <a:gd name="T4" fmla="*/ 1510 w 2117"/>
                    <a:gd name="T5" fmla="*/ 12 h 2795"/>
                    <a:gd name="T6" fmla="*/ 1565 w 2117"/>
                    <a:gd name="T7" fmla="*/ 67 h 2795"/>
                    <a:gd name="T8" fmla="*/ 1577 w 2117"/>
                    <a:gd name="T9" fmla="*/ 185 h 2795"/>
                    <a:gd name="T10" fmla="*/ 2106 w 2117"/>
                    <a:gd name="T11" fmla="*/ 682 h 2795"/>
                    <a:gd name="T12" fmla="*/ 2117 w 2117"/>
                    <a:gd name="T13" fmla="*/ 931 h 2795"/>
                    <a:gd name="T14" fmla="*/ 2090 w 2117"/>
                    <a:gd name="T15" fmla="*/ 1006 h 2795"/>
                    <a:gd name="T16" fmla="*/ 2024 w 2117"/>
                    <a:gd name="T17" fmla="*/ 1048 h 2795"/>
                    <a:gd name="T18" fmla="*/ 2078 w 2117"/>
                    <a:gd name="T19" fmla="*/ 1187 h 2795"/>
                    <a:gd name="T20" fmla="*/ 2114 w 2117"/>
                    <a:gd name="T21" fmla="*/ 1250 h 2795"/>
                    <a:gd name="T22" fmla="*/ 2113 w 2117"/>
                    <a:gd name="T23" fmla="*/ 1504 h 2795"/>
                    <a:gd name="T24" fmla="*/ 2072 w 2117"/>
                    <a:gd name="T25" fmla="*/ 1569 h 2795"/>
                    <a:gd name="T26" fmla="*/ 1997 w 2117"/>
                    <a:gd name="T27" fmla="*/ 1596 h 2795"/>
                    <a:gd name="T28" fmla="*/ 1864 w 2117"/>
                    <a:gd name="T29" fmla="*/ 1584 h 2795"/>
                    <a:gd name="T30" fmla="*/ 1810 w 2117"/>
                    <a:gd name="T31" fmla="*/ 1530 h 2795"/>
                    <a:gd name="T32" fmla="*/ 1798 w 2117"/>
                    <a:gd name="T33" fmla="*/ 1475 h 2795"/>
                    <a:gd name="T34" fmla="*/ 1910 w 2117"/>
                    <a:gd name="T35" fmla="*/ 2442 h 2795"/>
                    <a:gd name="T36" fmla="*/ 1985 w 2117"/>
                    <a:gd name="T37" fmla="*/ 2469 h 2795"/>
                    <a:gd name="T38" fmla="*/ 2026 w 2117"/>
                    <a:gd name="T39" fmla="*/ 2535 h 2795"/>
                    <a:gd name="T40" fmla="*/ 2026 w 2117"/>
                    <a:gd name="T41" fmla="*/ 2704 h 2795"/>
                    <a:gd name="T42" fmla="*/ 1985 w 2117"/>
                    <a:gd name="T43" fmla="*/ 2769 h 2795"/>
                    <a:gd name="T44" fmla="*/ 1910 w 2117"/>
                    <a:gd name="T45" fmla="*/ 2795 h 2795"/>
                    <a:gd name="T46" fmla="*/ 162 w 2117"/>
                    <a:gd name="T47" fmla="*/ 2783 h 2795"/>
                    <a:gd name="T48" fmla="*/ 107 w 2117"/>
                    <a:gd name="T49" fmla="*/ 2729 h 2795"/>
                    <a:gd name="T50" fmla="*/ 95 w 2117"/>
                    <a:gd name="T51" fmla="*/ 2562 h 2795"/>
                    <a:gd name="T52" fmla="*/ 121 w 2117"/>
                    <a:gd name="T53" fmla="*/ 2488 h 2795"/>
                    <a:gd name="T54" fmla="*/ 187 w 2117"/>
                    <a:gd name="T55" fmla="*/ 2446 h 2795"/>
                    <a:gd name="T56" fmla="*/ 504 w 2117"/>
                    <a:gd name="T57" fmla="*/ 1475 h 2795"/>
                    <a:gd name="T58" fmla="*/ 316 w 2117"/>
                    <a:gd name="T59" fmla="*/ 1504 h 2795"/>
                    <a:gd name="T60" fmla="*/ 274 w 2117"/>
                    <a:gd name="T61" fmla="*/ 1569 h 2795"/>
                    <a:gd name="T62" fmla="*/ 199 w 2117"/>
                    <a:gd name="T63" fmla="*/ 1596 h 2795"/>
                    <a:gd name="T64" fmla="*/ 67 w 2117"/>
                    <a:gd name="T65" fmla="*/ 1584 h 2795"/>
                    <a:gd name="T66" fmla="*/ 12 w 2117"/>
                    <a:gd name="T67" fmla="*/ 1530 h 2795"/>
                    <a:gd name="T68" fmla="*/ 0 w 2117"/>
                    <a:gd name="T69" fmla="*/ 1276 h 2795"/>
                    <a:gd name="T70" fmla="*/ 23 w 2117"/>
                    <a:gd name="T71" fmla="*/ 1205 h 2795"/>
                    <a:gd name="T72" fmla="*/ 119 w 2117"/>
                    <a:gd name="T73" fmla="*/ 1051 h 2795"/>
                    <a:gd name="T74" fmla="*/ 44 w 2117"/>
                    <a:gd name="T75" fmla="*/ 1024 h 2795"/>
                    <a:gd name="T76" fmla="*/ 3 w 2117"/>
                    <a:gd name="T77" fmla="*/ 959 h 2795"/>
                    <a:gd name="T78" fmla="*/ 2 w 2117"/>
                    <a:gd name="T79" fmla="*/ 705 h 2795"/>
                    <a:gd name="T80" fmla="*/ 38 w 2117"/>
                    <a:gd name="T81" fmla="*/ 642 h 2795"/>
                    <a:gd name="T82" fmla="*/ 549 w 2117"/>
                    <a:gd name="T83" fmla="*/ 92 h 2795"/>
                    <a:gd name="T84" fmla="*/ 590 w 2117"/>
                    <a:gd name="T85" fmla="*/ 25 h 2795"/>
                    <a:gd name="T86" fmla="*/ 665 w 2117"/>
                    <a:gd name="T87" fmla="*/ 0 h 2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117" h="2795">
                      <a:moveTo>
                        <a:pt x="1062" y="1839"/>
                      </a:moveTo>
                      <a:lnTo>
                        <a:pt x="806" y="2031"/>
                      </a:lnTo>
                      <a:lnTo>
                        <a:pt x="1062" y="2135"/>
                      </a:lnTo>
                      <a:lnTo>
                        <a:pt x="1319" y="2031"/>
                      </a:lnTo>
                      <a:lnTo>
                        <a:pt x="1062" y="1839"/>
                      </a:lnTo>
                      <a:close/>
                      <a:moveTo>
                        <a:pt x="665" y="0"/>
                      </a:moveTo>
                      <a:lnTo>
                        <a:pt x="1458" y="0"/>
                      </a:lnTo>
                      <a:lnTo>
                        <a:pt x="1486" y="2"/>
                      </a:lnTo>
                      <a:lnTo>
                        <a:pt x="1510" y="12"/>
                      </a:lnTo>
                      <a:lnTo>
                        <a:pt x="1533" y="25"/>
                      </a:lnTo>
                      <a:lnTo>
                        <a:pt x="1551" y="45"/>
                      </a:lnTo>
                      <a:lnTo>
                        <a:pt x="1565" y="67"/>
                      </a:lnTo>
                      <a:lnTo>
                        <a:pt x="1574" y="92"/>
                      </a:lnTo>
                      <a:lnTo>
                        <a:pt x="1577" y="120"/>
                      </a:lnTo>
                      <a:lnTo>
                        <a:pt x="1577" y="185"/>
                      </a:lnTo>
                      <a:lnTo>
                        <a:pt x="2077" y="642"/>
                      </a:lnTo>
                      <a:lnTo>
                        <a:pt x="2094" y="660"/>
                      </a:lnTo>
                      <a:lnTo>
                        <a:pt x="2106" y="682"/>
                      </a:lnTo>
                      <a:lnTo>
                        <a:pt x="2114" y="705"/>
                      </a:lnTo>
                      <a:lnTo>
                        <a:pt x="2117" y="730"/>
                      </a:lnTo>
                      <a:lnTo>
                        <a:pt x="2117" y="931"/>
                      </a:lnTo>
                      <a:lnTo>
                        <a:pt x="2113" y="959"/>
                      </a:lnTo>
                      <a:lnTo>
                        <a:pt x="2105" y="984"/>
                      </a:lnTo>
                      <a:lnTo>
                        <a:pt x="2090" y="1006"/>
                      </a:lnTo>
                      <a:lnTo>
                        <a:pt x="2072" y="1024"/>
                      </a:lnTo>
                      <a:lnTo>
                        <a:pt x="2049" y="1039"/>
                      </a:lnTo>
                      <a:lnTo>
                        <a:pt x="2024" y="1048"/>
                      </a:lnTo>
                      <a:lnTo>
                        <a:pt x="1997" y="1051"/>
                      </a:lnTo>
                      <a:lnTo>
                        <a:pt x="1928" y="1051"/>
                      </a:lnTo>
                      <a:lnTo>
                        <a:pt x="2078" y="1187"/>
                      </a:lnTo>
                      <a:lnTo>
                        <a:pt x="2094" y="1205"/>
                      </a:lnTo>
                      <a:lnTo>
                        <a:pt x="2106" y="1227"/>
                      </a:lnTo>
                      <a:lnTo>
                        <a:pt x="2114" y="1250"/>
                      </a:lnTo>
                      <a:lnTo>
                        <a:pt x="2117" y="1276"/>
                      </a:lnTo>
                      <a:lnTo>
                        <a:pt x="2117" y="1476"/>
                      </a:lnTo>
                      <a:lnTo>
                        <a:pt x="2113" y="1504"/>
                      </a:lnTo>
                      <a:lnTo>
                        <a:pt x="2105" y="1530"/>
                      </a:lnTo>
                      <a:lnTo>
                        <a:pt x="2090" y="1551"/>
                      </a:lnTo>
                      <a:lnTo>
                        <a:pt x="2072" y="1569"/>
                      </a:lnTo>
                      <a:lnTo>
                        <a:pt x="2049" y="1584"/>
                      </a:lnTo>
                      <a:lnTo>
                        <a:pt x="2024" y="1594"/>
                      </a:lnTo>
                      <a:lnTo>
                        <a:pt x="1997" y="1596"/>
                      </a:lnTo>
                      <a:lnTo>
                        <a:pt x="1917" y="1596"/>
                      </a:lnTo>
                      <a:lnTo>
                        <a:pt x="1889" y="1594"/>
                      </a:lnTo>
                      <a:lnTo>
                        <a:pt x="1864" y="1584"/>
                      </a:lnTo>
                      <a:lnTo>
                        <a:pt x="1842" y="1569"/>
                      </a:lnTo>
                      <a:lnTo>
                        <a:pt x="1823" y="1551"/>
                      </a:lnTo>
                      <a:lnTo>
                        <a:pt x="1810" y="1530"/>
                      </a:lnTo>
                      <a:lnTo>
                        <a:pt x="1800" y="1504"/>
                      </a:lnTo>
                      <a:lnTo>
                        <a:pt x="1798" y="1476"/>
                      </a:lnTo>
                      <a:lnTo>
                        <a:pt x="1798" y="1475"/>
                      </a:lnTo>
                      <a:lnTo>
                        <a:pt x="1617" y="1475"/>
                      </a:lnTo>
                      <a:lnTo>
                        <a:pt x="1906" y="2442"/>
                      </a:lnTo>
                      <a:lnTo>
                        <a:pt x="1910" y="2442"/>
                      </a:lnTo>
                      <a:lnTo>
                        <a:pt x="1938" y="2446"/>
                      </a:lnTo>
                      <a:lnTo>
                        <a:pt x="1962" y="2456"/>
                      </a:lnTo>
                      <a:lnTo>
                        <a:pt x="1985" y="2469"/>
                      </a:lnTo>
                      <a:lnTo>
                        <a:pt x="2003" y="2488"/>
                      </a:lnTo>
                      <a:lnTo>
                        <a:pt x="2018" y="2510"/>
                      </a:lnTo>
                      <a:lnTo>
                        <a:pt x="2026" y="2535"/>
                      </a:lnTo>
                      <a:lnTo>
                        <a:pt x="2030" y="2562"/>
                      </a:lnTo>
                      <a:lnTo>
                        <a:pt x="2030" y="2676"/>
                      </a:lnTo>
                      <a:lnTo>
                        <a:pt x="2026" y="2704"/>
                      </a:lnTo>
                      <a:lnTo>
                        <a:pt x="2018" y="2729"/>
                      </a:lnTo>
                      <a:lnTo>
                        <a:pt x="2003" y="2751"/>
                      </a:lnTo>
                      <a:lnTo>
                        <a:pt x="1985" y="2769"/>
                      </a:lnTo>
                      <a:lnTo>
                        <a:pt x="1962" y="2783"/>
                      </a:lnTo>
                      <a:lnTo>
                        <a:pt x="1938" y="2793"/>
                      </a:lnTo>
                      <a:lnTo>
                        <a:pt x="1910" y="2795"/>
                      </a:lnTo>
                      <a:lnTo>
                        <a:pt x="215" y="2795"/>
                      </a:lnTo>
                      <a:lnTo>
                        <a:pt x="187" y="2793"/>
                      </a:lnTo>
                      <a:lnTo>
                        <a:pt x="162" y="2783"/>
                      </a:lnTo>
                      <a:lnTo>
                        <a:pt x="140" y="2769"/>
                      </a:lnTo>
                      <a:lnTo>
                        <a:pt x="121" y="2751"/>
                      </a:lnTo>
                      <a:lnTo>
                        <a:pt x="107" y="2729"/>
                      </a:lnTo>
                      <a:lnTo>
                        <a:pt x="98" y="2704"/>
                      </a:lnTo>
                      <a:lnTo>
                        <a:pt x="95" y="2676"/>
                      </a:lnTo>
                      <a:lnTo>
                        <a:pt x="95" y="2562"/>
                      </a:lnTo>
                      <a:lnTo>
                        <a:pt x="98" y="2535"/>
                      </a:lnTo>
                      <a:lnTo>
                        <a:pt x="107" y="2510"/>
                      </a:lnTo>
                      <a:lnTo>
                        <a:pt x="121" y="2488"/>
                      </a:lnTo>
                      <a:lnTo>
                        <a:pt x="140" y="2469"/>
                      </a:lnTo>
                      <a:lnTo>
                        <a:pt x="162" y="2456"/>
                      </a:lnTo>
                      <a:lnTo>
                        <a:pt x="187" y="2446"/>
                      </a:lnTo>
                      <a:lnTo>
                        <a:pt x="215" y="2442"/>
                      </a:lnTo>
                      <a:lnTo>
                        <a:pt x="218" y="2442"/>
                      </a:lnTo>
                      <a:lnTo>
                        <a:pt x="504" y="1475"/>
                      </a:lnTo>
                      <a:lnTo>
                        <a:pt x="319" y="1475"/>
                      </a:lnTo>
                      <a:lnTo>
                        <a:pt x="319" y="1476"/>
                      </a:lnTo>
                      <a:lnTo>
                        <a:pt x="316" y="1504"/>
                      </a:lnTo>
                      <a:lnTo>
                        <a:pt x="307" y="1530"/>
                      </a:lnTo>
                      <a:lnTo>
                        <a:pt x="292" y="1551"/>
                      </a:lnTo>
                      <a:lnTo>
                        <a:pt x="274" y="1569"/>
                      </a:lnTo>
                      <a:lnTo>
                        <a:pt x="252" y="1584"/>
                      </a:lnTo>
                      <a:lnTo>
                        <a:pt x="227" y="1594"/>
                      </a:lnTo>
                      <a:lnTo>
                        <a:pt x="199" y="1596"/>
                      </a:lnTo>
                      <a:lnTo>
                        <a:pt x="119" y="1596"/>
                      </a:lnTo>
                      <a:lnTo>
                        <a:pt x="92" y="1594"/>
                      </a:lnTo>
                      <a:lnTo>
                        <a:pt x="67" y="1584"/>
                      </a:lnTo>
                      <a:lnTo>
                        <a:pt x="44" y="1569"/>
                      </a:lnTo>
                      <a:lnTo>
                        <a:pt x="26" y="1551"/>
                      </a:lnTo>
                      <a:lnTo>
                        <a:pt x="12" y="1530"/>
                      </a:lnTo>
                      <a:lnTo>
                        <a:pt x="3" y="1504"/>
                      </a:lnTo>
                      <a:lnTo>
                        <a:pt x="0" y="1476"/>
                      </a:lnTo>
                      <a:lnTo>
                        <a:pt x="0" y="1276"/>
                      </a:lnTo>
                      <a:lnTo>
                        <a:pt x="2" y="1250"/>
                      </a:lnTo>
                      <a:lnTo>
                        <a:pt x="10" y="1227"/>
                      </a:lnTo>
                      <a:lnTo>
                        <a:pt x="23" y="1205"/>
                      </a:lnTo>
                      <a:lnTo>
                        <a:pt x="38" y="1187"/>
                      </a:lnTo>
                      <a:lnTo>
                        <a:pt x="188" y="1051"/>
                      </a:lnTo>
                      <a:lnTo>
                        <a:pt x="119" y="1051"/>
                      </a:lnTo>
                      <a:lnTo>
                        <a:pt x="92" y="1048"/>
                      </a:lnTo>
                      <a:lnTo>
                        <a:pt x="67" y="1039"/>
                      </a:lnTo>
                      <a:lnTo>
                        <a:pt x="44" y="1024"/>
                      </a:lnTo>
                      <a:lnTo>
                        <a:pt x="26" y="1006"/>
                      </a:lnTo>
                      <a:lnTo>
                        <a:pt x="12" y="984"/>
                      </a:lnTo>
                      <a:lnTo>
                        <a:pt x="3" y="959"/>
                      </a:lnTo>
                      <a:lnTo>
                        <a:pt x="0" y="931"/>
                      </a:lnTo>
                      <a:lnTo>
                        <a:pt x="0" y="730"/>
                      </a:lnTo>
                      <a:lnTo>
                        <a:pt x="2" y="705"/>
                      </a:lnTo>
                      <a:lnTo>
                        <a:pt x="10" y="682"/>
                      </a:lnTo>
                      <a:lnTo>
                        <a:pt x="23" y="660"/>
                      </a:lnTo>
                      <a:lnTo>
                        <a:pt x="38" y="642"/>
                      </a:lnTo>
                      <a:lnTo>
                        <a:pt x="545" y="179"/>
                      </a:lnTo>
                      <a:lnTo>
                        <a:pt x="545" y="120"/>
                      </a:lnTo>
                      <a:lnTo>
                        <a:pt x="549" y="92"/>
                      </a:lnTo>
                      <a:lnTo>
                        <a:pt x="557" y="67"/>
                      </a:lnTo>
                      <a:lnTo>
                        <a:pt x="572" y="45"/>
                      </a:lnTo>
                      <a:lnTo>
                        <a:pt x="590" y="25"/>
                      </a:lnTo>
                      <a:lnTo>
                        <a:pt x="613" y="12"/>
                      </a:lnTo>
                      <a:lnTo>
                        <a:pt x="638" y="2"/>
                      </a:lnTo>
                      <a:lnTo>
                        <a:pt x="665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102" name="Freeform 71">
                  <a:extLst>
                    <a:ext uri="{FF2B5EF4-FFF2-40B4-BE49-F238E27FC236}">
                      <a16:creationId xmlns:a16="http://schemas.microsoft.com/office/drawing/2014/main" id="{B692A961-4EA6-4443-98A1-F1242F2A8B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17" y="1530"/>
                  <a:ext cx="376" cy="373"/>
                </a:xfrm>
                <a:custGeom>
                  <a:avLst/>
                  <a:gdLst>
                    <a:gd name="T0" fmla="*/ 96 w 1878"/>
                    <a:gd name="T1" fmla="*/ 1753 h 1867"/>
                    <a:gd name="T2" fmla="*/ 1791 w 1878"/>
                    <a:gd name="T3" fmla="*/ 1753 h 1867"/>
                    <a:gd name="T4" fmla="*/ 1791 w 1878"/>
                    <a:gd name="T5" fmla="*/ 1867 h 1867"/>
                    <a:gd name="T6" fmla="*/ 96 w 1878"/>
                    <a:gd name="T7" fmla="*/ 1867 h 1867"/>
                    <a:gd name="T8" fmla="*/ 96 w 1878"/>
                    <a:gd name="T9" fmla="*/ 1753 h 1867"/>
                    <a:gd name="T10" fmla="*/ 1798 w 1878"/>
                    <a:gd name="T11" fmla="*/ 546 h 1867"/>
                    <a:gd name="T12" fmla="*/ 1878 w 1878"/>
                    <a:gd name="T13" fmla="*/ 546 h 1867"/>
                    <a:gd name="T14" fmla="*/ 1878 w 1878"/>
                    <a:gd name="T15" fmla="*/ 667 h 1867"/>
                    <a:gd name="T16" fmla="*/ 1798 w 1878"/>
                    <a:gd name="T17" fmla="*/ 667 h 1867"/>
                    <a:gd name="T18" fmla="*/ 1798 w 1878"/>
                    <a:gd name="T19" fmla="*/ 546 h 1867"/>
                    <a:gd name="T20" fmla="*/ 0 w 1878"/>
                    <a:gd name="T21" fmla="*/ 546 h 1867"/>
                    <a:gd name="T22" fmla="*/ 80 w 1878"/>
                    <a:gd name="T23" fmla="*/ 546 h 1867"/>
                    <a:gd name="T24" fmla="*/ 80 w 1878"/>
                    <a:gd name="T25" fmla="*/ 667 h 1867"/>
                    <a:gd name="T26" fmla="*/ 0 w 1878"/>
                    <a:gd name="T27" fmla="*/ 667 h 1867"/>
                    <a:gd name="T28" fmla="*/ 0 w 1878"/>
                    <a:gd name="T29" fmla="*/ 546 h 1867"/>
                    <a:gd name="T30" fmla="*/ 1878 w 1878"/>
                    <a:gd name="T31" fmla="*/ 0 h 1867"/>
                    <a:gd name="T32" fmla="*/ 1878 w 1878"/>
                    <a:gd name="T33" fmla="*/ 122 h 1867"/>
                    <a:gd name="T34" fmla="*/ 1798 w 1878"/>
                    <a:gd name="T35" fmla="*/ 122 h 1867"/>
                    <a:gd name="T36" fmla="*/ 1798 w 1878"/>
                    <a:gd name="T37" fmla="*/ 1 h 1867"/>
                    <a:gd name="T38" fmla="*/ 1878 w 1878"/>
                    <a:gd name="T39" fmla="*/ 0 h 1867"/>
                    <a:gd name="T40" fmla="*/ 0 w 1878"/>
                    <a:gd name="T41" fmla="*/ 0 h 1867"/>
                    <a:gd name="T42" fmla="*/ 80 w 1878"/>
                    <a:gd name="T43" fmla="*/ 1 h 1867"/>
                    <a:gd name="T44" fmla="*/ 80 w 1878"/>
                    <a:gd name="T45" fmla="*/ 122 h 1867"/>
                    <a:gd name="T46" fmla="*/ 0 w 1878"/>
                    <a:gd name="T47" fmla="*/ 122 h 1867"/>
                    <a:gd name="T48" fmla="*/ 0 w 1878"/>
                    <a:gd name="T49" fmla="*/ 0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78" h="1867">
                      <a:moveTo>
                        <a:pt x="96" y="1753"/>
                      </a:moveTo>
                      <a:lnTo>
                        <a:pt x="1791" y="1753"/>
                      </a:lnTo>
                      <a:lnTo>
                        <a:pt x="1791" y="1867"/>
                      </a:lnTo>
                      <a:lnTo>
                        <a:pt x="96" y="1867"/>
                      </a:lnTo>
                      <a:lnTo>
                        <a:pt x="96" y="1753"/>
                      </a:lnTo>
                      <a:close/>
                      <a:moveTo>
                        <a:pt x="1798" y="546"/>
                      </a:moveTo>
                      <a:lnTo>
                        <a:pt x="1878" y="546"/>
                      </a:lnTo>
                      <a:lnTo>
                        <a:pt x="1878" y="667"/>
                      </a:lnTo>
                      <a:lnTo>
                        <a:pt x="1798" y="667"/>
                      </a:lnTo>
                      <a:lnTo>
                        <a:pt x="1798" y="546"/>
                      </a:lnTo>
                      <a:close/>
                      <a:moveTo>
                        <a:pt x="0" y="546"/>
                      </a:moveTo>
                      <a:lnTo>
                        <a:pt x="80" y="546"/>
                      </a:lnTo>
                      <a:lnTo>
                        <a:pt x="80" y="667"/>
                      </a:lnTo>
                      <a:lnTo>
                        <a:pt x="0" y="667"/>
                      </a:lnTo>
                      <a:lnTo>
                        <a:pt x="0" y="546"/>
                      </a:lnTo>
                      <a:close/>
                      <a:moveTo>
                        <a:pt x="1878" y="0"/>
                      </a:moveTo>
                      <a:lnTo>
                        <a:pt x="1878" y="122"/>
                      </a:lnTo>
                      <a:lnTo>
                        <a:pt x="1798" y="122"/>
                      </a:lnTo>
                      <a:lnTo>
                        <a:pt x="1798" y="1"/>
                      </a:lnTo>
                      <a:lnTo>
                        <a:pt x="1878" y="0"/>
                      </a:lnTo>
                      <a:close/>
                      <a:moveTo>
                        <a:pt x="0" y="0"/>
                      </a:moveTo>
                      <a:lnTo>
                        <a:pt x="80" y="1"/>
                      </a:lnTo>
                      <a:lnTo>
                        <a:pt x="80" y="122"/>
                      </a:lnTo>
                      <a:lnTo>
                        <a:pt x="0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E3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103" name="Freeform 72">
                  <a:extLst>
                    <a:ext uri="{FF2B5EF4-FFF2-40B4-BE49-F238E27FC236}">
                      <a16:creationId xmlns:a16="http://schemas.microsoft.com/office/drawing/2014/main" id="{E819D241-F9CE-4356-BEEF-5BC62B5227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17" y="1392"/>
                  <a:ext cx="376" cy="488"/>
                </a:xfrm>
                <a:custGeom>
                  <a:avLst/>
                  <a:gdLst>
                    <a:gd name="T0" fmla="*/ 1049 w 1878"/>
                    <a:gd name="T1" fmla="*/ 2188 h 2442"/>
                    <a:gd name="T2" fmla="*/ 1448 w 1878"/>
                    <a:gd name="T3" fmla="*/ 2025 h 2442"/>
                    <a:gd name="T4" fmla="*/ 327 w 1878"/>
                    <a:gd name="T5" fmla="*/ 2396 h 2442"/>
                    <a:gd name="T6" fmla="*/ 437 w 1878"/>
                    <a:gd name="T7" fmla="*/ 2024 h 2442"/>
                    <a:gd name="T8" fmla="*/ 465 w 1878"/>
                    <a:gd name="T9" fmla="*/ 1928 h 2442"/>
                    <a:gd name="T10" fmla="*/ 943 w 1878"/>
                    <a:gd name="T11" fmla="*/ 2145 h 2442"/>
                    <a:gd name="T12" fmla="*/ 1419 w 1878"/>
                    <a:gd name="T13" fmla="*/ 1926 h 2442"/>
                    <a:gd name="T14" fmla="*/ 1244 w 1878"/>
                    <a:gd name="T15" fmla="*/ 1343 h 2442"/>
                    <a:gd name="T16" fmla="*/ 1380 w 1878"/>
                    <a:gd name="T17" fmla="*/ 1798 h 2442"/>
                    <a:gd name="T18" fmla="*/ 639 w 1878"/>
                    <a:gd name="T19" fmla="*/ 1341 h 2442"/>
                    <a:gd name="T20" fmla="*/ 877 w 1878"/>
                    <a:gd name="T21" fmla="*/ 1520 h 2442"/>
                    <a:gd name="T22" fmla="*/ 665 w 1878"/>
                    <a:gd name="T23" fmla="*/ 1235 h 2442"/>
                    <a:gd name="T24" fmla="*/ 943 w 1878"/>
                    <a:gd name="T25" fmla="*/ 1470 h 2442"/>
                    <a:gd name="T26" fmla="*/ 1217 w 1878"/>
                    <a:gd name="T27" fmla="*/ 1235 h 2442"/>
                    <a:gd name="T28" fmla="*/ 943 w 1878"/>
                    <a:gd name="T29" fmla="*/ 974 h 2442"/>
                    <a:gd name="T30" fmla="*/ 1161 w 1878"/>
                    <a:gd name="T31" fmla="*/ 1156 h 2442"/>
                    <a:gd name="T32" fmla="*/ 1336 w 1878"/>
                    <a:gd name="T33" fmla="*/ 769 h 2442"/>
                    <a:gd name="T34" fmla="*/ 1763 w 1878"/>
                    <a:gd name="T35" fmla="*/ 1156 h 2442"/>
                    <a:gd name="T36" fmla="*/ 546 w 1878"/>
                    <a:gd name="T37" fmla="*/ 765 h 2442"/>
                    <a:gd name="T38" fmla="*/ 546 w 1878"/>
                    <a:gd name="T39" fmla="*/ 1156 h 2442"/>
                    <a:gd name="T40" fmla="*/ 1217 w 1878"/>
                    <a:gd name="T41" fmla="*/ 747 h 2442"/>
                    <a:gd name="T42" fmla="*/ 1217 w 1878"/>
                    <a:gd name="T43" fmla="*/ 1098 h 2442"/>
                    <a:gd name="T44" fmla="*/ 665 w 1878"/>
                    <a:gd name="T45" fmla="*/ 743 h 2442"/>
                    <a:gd name="T46" fmla="*/ 881 w 1878"/>
                    <a:gd name="T47" fmla="*/ 922 h 2442"/>
                    <a:gd name="T48" fmla="*/ 726 w 1878"/>
                    <a:gd name="T49" fmla="*/ 690 h 2442"/>
                    <a:gd name="T50" fmla="*/ 1160 w 1878"/>
                    <a:gd name="T51" fmla="*/ 690 h 2442"/>
                    <a:gd name="T52" fmla="*/ 943 w 1878"/>
                    <a:gd name="T53" fmla="*/ 429 h 2442"/>
                    <a:gd name="T54" fmla="*/ 1161 w 1878"/>
                    <a:gd name="T55" fmla="*/ 610 h 2442"/>
                    <a:gd name="T56" fmla="*/ 1336 w 1878"/>
                    <a:gd name="T57" fmla="*/ 223 h 2442"/>
                    <a:gd name="T58" fmla="*/ 1763 w 1878"/>
                    <a:gd name="T59" fmla="*/ 610 h 2442"/>
                    <a:gd name="T60" fmla="*/ 546 w 1878"/>
                    <a:gd name="T61" fmla="*/ 220 h 2442"/>
                    <a:gd name="T62" fmla="*/ 546 w 1878"/>
                    <a:gd name="T63" fmla="*/ 610 h 2442"/>
                    <a:gd name="T64" fmla="*/ 1217 w 1878"/>
                    <a:gd name="T65" fmla="*/ 202 h 2442"/>
                    <a:gd name="T66" fmla="*/ 1217 w 1878"/>
                    <a:gd name="T67" fmla="*/ 552 h 2442"/>
                    <a:gd name="T68" fmla="*/ 665 w 1878"/>
                    <a:gd name="T69" fmla="*/ 198 h 2442"/>
                    <a:gd name="T70" fmla="*/ 881 w 1878"/>
                    <a:gd name="T71" fmla="*/ 377 h 2442"/>
                    <a:gd name="T72" fmla="*/ 696 w 1878"/>
                    <a:gd name="T73" fmla="*/ 119 h 2442"/>
                    <a:gd name="T74" fmla="*/ 1191 w 1878"/>
                    <a:gd name="T75" fmla="*/ 119 h 2442"/>
                    <a:gd name="T76" fmla="*/ 546 w 1878"/>
                    <a:gd name="T77" fmla="*/ 0 h 2442"/>
                    <a:gd name="T78" fmla="*/ 1339 w 1878"/>
                    <a:gd name="T79" fmla="*/ 117 h 2442"/>
                    <a:gd name="T80" fmla="*/ 1878 w 1878"/>
                    <a:gd name="T81" fmla="*/ 689 h 2442"/>
                    <a:gd name="T82" fmla="*/ 1878 w 1878"/>
                    <a:gd name="T83" fmla="*/ 1156 h 2442"/>
                    <a:gd name="T84" fmla="*/ 1338 w 1878"/>
                    <a:gd name="T85" fmla="*/ 1235 h 2442"/>
                    <a:gd name="T86" fmla="*/ 1461 w 1878"/>
                    <a:gd name="T87" fmla="*/ 2442 h 2442"/>
                    <a:gd name="T88" fmla="*/ 425 w 1878"/>
                    <a:gd name="T89" fmla="*/ 2442 h 2442"/>
                    <a:gd name="T90" fmla="*/ 544 w 1878"/>
                    <a:gd name="T91" fmla="*/ 1235 h 2442"/>
                    <a:gd name="T92" fmla="*/ 0 w 1878"/>
                    <a:gd name="T93" fmla="*/ 1156 h 2442"/>
                    <a:gd name="T94" fmla="*/ 0 w 1878"/>
                    <a:gd name="T95" fmla="*/ 689 h 2442"/>
                    <a:gd name="T96" fmla="*/ 546 w 1878"/>
                    <a:gd name="T97" fmla="*/ 112 h 2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78" h="2442">
                      <a:moveTo>
                        <a:pt x="1448" y="2025"/>
                      </a:moveTo>
                      <a:lnTo>
                        <a:pt x="1049" y="2188"/>
                      </a:lnTo>
                      <a:lnTo>
                        <a:pt x="1559" y="2396"/>
                      </a:lnTo>
                      <a:lnTo>
                        <a:pt x="1448" y="2025"/>
                      </a:lnTo>
                      <a:close/>
                      <a:moveTo>
                        <a:pt x="437" y="2024"/>
                      </a:moveTo>
                      <a:lnTo>
                        <a:pt x="327" y="2396"/>
                      </a:lnTo>
                      <a:lnTo>
                        <a:pt x="838" y="2188"/>
                      </a:lnTo>
                      <a:lnTo>
                        <a:pt x="437" y="2024"/>
                      </a:lnTo>
                      <a:close/>
                      <a:moveTo>
                        <a:pt x="943" y="1569"/>
                      </a:moveTo>
                      <a:lnTo>
                        <a:pt x="465" y="1928"/>
                      </a:lnTo>
                      <a:lnTo>
                        <a:pt x="460" y="1948"/>
                      </a:lnTo>
                      <a:lnTo>
                        <a:pt x="943" y="2145"/>
                      </a:lnTo>
                      <a:lnTo>
                        <a:pt x="1426" y="1948"/>
                      </a:lnTo>
                      <a:lnTo>
                        <a:pt x="1419" y="1926"/>
                      </a:lnTo>
                      <a:lnTo>
                        <a:pt x="943" y="1569"/>
                      </a:lnTo>
                      <a:close/>
                      <a:moveTo>
                        <a:pt x="1244" y="1343"/>
                      </a:moveTo>
                      <a:lnTo>
                        <a:pt x="1010" y="1520"/>
                      </a:lnTo>
                      <a:lnTo>
                        <a:pt x="1380" y="1798"/>
                      </a:lnTo>
                      <a:lnTo>
                        <a:pt x="1244" y="1343"/>
                      </a:lnTo>
                      <a:close/>
                      <a:moveTo>
                        <a:pt x="639" y="1341"/>
                      </a:moveTo>
                      <a:lnTo>
                        <a:pt x="503" y="1800"/>
                      </a:lnTo>
                      <a:lnTo>
                        <a:pt x="877" y="1520"/>
                      </a:lnTo>
                      <a:lnTo>
                        <a:pt x="639" y="1341"/>
                      </a:lnTo>
                      <a:close/>
                      <a:moveTo>
                        <a:pt x="665" y="1235"/>
                      </a:moveTo>
                      <a:lnTo>
                        <a:pt x="663" y="1258"/>
                      </a:lnTo>
                      <a:lnTo>
                        <a:pt x="943" y="1470"/>
                      </a:lnTo>
                      <a:lnTo>
                        <a:pt x="1220" y="1261"/>
                      </a:lnTo>
                      <a:lnTo>
                        <a:pt x="1217" y="1235"/>
                      </a:lnTo>
                      <a:lnTo>
                        <a:pt x="665" y="1235"/>
                      </a:lnTo>
                      <a:close/>
                      <a:moveTo>
                        <a:pt x="943" y="974"/>
                      </a:moveTo>
                      <a:lnTo>
                        <a:pt x="726" y="1156"/>
                      </a:lnTo>
                      <a:lnTo>
                        <a:pt x="1161" y="1156"/>
                      </a:lnTo>
                      <a:lnTo>
                        <a:pt x="943" y="974"/>
                      </a:lnTo>
                      <a:close/>
                      <a:moveTo>
                        <a:pt x="1336" y="769"/>
                      </a:moveTo>
                      <a:lnTo>
                        <a:pt x="1336" y="1156"/>
                      </a:lnTo>
                      <a:lnTo>
                        <a:pt x="1763" y="1156"/>
                      </a:lnTo>
                      <a:lnTo>
                        <a:pt x="1336" y="769"/>
                      </a:lnTo>
                      <a:close/>
                      <a:moveTo>
                        <a:pt x="546" y="765"/>
                      </a:moveTo>
                      <a:lnTo>
                        <a:pt x="115" y="1156"/>
                      </a:lnTo>
                      <a:lnTo>
                        <a:pt x="546" y="1156"/>
                      </a:lnTo>
                      <a:lnTo>
                        <a:pt x="546" y="765"/>
                      </a:lnTo>
                      <a:close/>
                      <a:moveTo>
                        <a:pt x="1217" y="747"/>
                      </a:moveTo>
                      <a:lnTo>
                        <a:pt x="1005" y="922"/>
                      </a:lnTo>
                      <a:lnTo>
                        <a:pt x="1217" y="1098"/>
                      </a:lnTo>
                      <a:lnTo>
                        <a:pt x="1217" y="747"/>
                      </a:lnTo>
                      <a:close/>
                      <a:moveTo>
                        <a:pt x="665" y="743"/>
                      </a:moveTo>
                      <a:lnTo>
                        <a:pt x="665" y="1101"/>
                      </a:lnTo>
                      <a:lnTo>
                        <a:pt x="881" y="922"/>
                      </a:lnTo>
                      <a:lnTo>
                        <a:pt x="665" y="743"/>
                      </a:lnTo>
                      <a:close/>
                      <a:moveTo>
                        <a:pt x="726" y="690"/>
                      </a:moveTo>
                      <a:lnTo>
                        <a:pt x="943" y="870"/>
                      </a:lnTo>
                      <a:lnTo>
                        <a:pt x="1160" y="690"/>
                      </a:lnTo>
                      <a:lnTo>
                        <a:pt x="726" y="690"/>
                      </a:lnTo>
                      <a:close/>
                      <a:moveTo>
                        <a:pt x="943" y="429"/>
                      </a:moveTo>
                      <a:lnTo>
                        <a:pt x="726" y="610"/>
                      </a:lnTo>
                      <a:lnTo>
                        <a:pt x="1161" y="610"/>
                      </a:lnTo>
                      <a:lnTo>
                        <a:pt x="943" y="429"/>
                      </a:lnTo>
                      <a:close/>
                      <a:moveTo>
                        <a:pt x="1336" y="223"/>
                      </a:moveTo>
                      <a:lnTo>
                        <a:pt x="1336" y="610"/>
                      </a:lnTo>
                      <a:lnTo>
                        <a:pt x="1763" y="610"/>
                      </a:lnTo>
                      <a:lnTo>
                        <a:pt x="1336" y="223"/>
                      </a:lnTo>
                      <a:close/>
                      <a:moveTo>
                        <a:pt x="546" y="220"/>
                      </a:moveTo>
                      <a:lnTo>
                        <a:pt x="115" y="610"/>
                      </a:lnTo>
                      <a:lnTo>
                        <a:pt x="546" y="610"/>
                      </a:lnTo>
                      <a:lnTo>
                        <a:pt x="546" y="220"/>
                      </a:lnTo>
                      <a:close/>
                      <a:moveTo>
                        <a:pt x="1217" y="202"/>
                      </a:moveTo>
                      <a:lnTo>
                        <a:pt x="1005" y="377"/>
                      </a:lnTo>
                      <a:lnTo>
                        <a:pt x="1217" y="552"/>
                      </a:lnTo>
                      <a:lnTo>
                        <a:pt x="1217" y="202"/>
                      </a:lnTo>
                      <a:close/>
                      <a:moveTo>
                        <a:pt x="665" y="198"/>
                      </a:moveTo>
                      <a:lnTo>
                        <a:pt x="665" y="556"/>
                      </a:lnTo>
                      <a:lnTo>
                        <a:pt x="881" y="377"/>
                      </a:lnTo>
                      <a:lnTo>
                        <a:pt x="665" y="198"/>
                      </a:lnTo>
                      <a:close/>
                      <a:moveTo>
                        <a:pt x="696" y="119"/>
                      </a:moveTo>
                      <a:lnTo>
                        <a:pt x="943" y="325"/>
                      </a:lnTo>
                      <a:lnTo>
                        <a:pt x="1191" y="119"/>
                      </a:lnTo>
                      <a:lnTo>
                        <a:pt x="696" y="119"/>
                      </a:lnTo>
                      <a:close/>
                      <a:moveTo>
                        <a:pt x="546" y="0"/>
                      </a:moveTo>
                      <a:lnTo>
                        <a:pt x="1339" y="0"/>
                      </a:lnTo>
                      <a:lnTo>
                        <a:pt x="1339" y="117"/>
                      </a:lnTo>
                      <a:lnTo>
                        <a:pt x="1878" y="610"/>
                      </a:lnTo>
                      <a:lnTo>
                        <a:pt x="1878" y="689"/>
                      </a:lnTo>
                      <a:lnTo>
                        <a:pt x="1368" y="690"/>
                      </a:lnTo>
                      <a:lnTo>
                        <a:pt x="1878" y="1156"/>
                      </a:lnTo>
                      <a:lnTo>
                        <a:pt x="1878" y="1235"/>
                      </a:lnTo>
                      <a:lnTo>
                        <a:pt x="1338" y="1235"/>
                      </a:lnTo>
                      <a:lnTo>
                        <a:pt x="1698" y="2442"/>
                      </a:lnTo>
                      <a:lnTo>
                        <a:pt x="1461" y="2442"/>
                      </a:lnTo>
                      <a:lnTo>
                        <a:pt x="943" y="2232"/>
                      </a:lnTo>
                      <a:lnTo>
                        <a:pt x="425" y="2442"/>
                      </a:lnTo>
                      <a:lnTo>
                        <a:pt x="189" y="2442"/>
                      </a:lnTo>
                      <a:lnTo>
                        <a:pt x="544" y="1235"/>
                      </a:lnTo>
                      <a:lnTo>
                        <a:pt x="0" y="1235"/>
                      </a:lnTo>
                      <a:lnTo>
                        <a:pt x="0" y="1156"/>
                      </a:lnTo>
                      <a:lnTo>
                        <a:pt x="509" y="690"/>
                      </a:lnTo>
                      <a:lnTo>
                        <a:pt x="0" y="689"/>
                      </a:lnTo>
                      <a:lnTo>
                        <a:pt x="0" y="610"/>
                      </a:lnTo>
                      <a:lnTo>
                        <a:pt x="546" y="112"/>
                      </a:lnTo>
                      <a:lnTo>
                        <a:pt x="5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BAEBD5A-15DE-41C3-A29E-208BD9ABAC18}"/>
                  </a:ext>
                </a:extLst>
              </p:cNvPr>
              <p:cNvSpPr txBox="1"/>
              <p:nvPr/>
            </p:nvSpPr>
            <p:spPr>
              <a:xfrm>
                <a:off x="2976267" y="3135294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Electric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1B04A81-ABF1-44B4-8ADB-3B1955999086}"/>
                </a:ext>
              </a:extLst>
            </p:cNvPr>
            <p:cNvGrpSpPr/>
            <p:nvPr/>
          </p:nvGrpSpPr>
          <p:grpSpPr>
            <a:xfrm>
              <a:off x="4130028" y="2476199"/>
              <a:ext cx="1133883" cy="884696"/>
              <a:chOff x="5014004" y="2461424"/>
              <a:chExt cx="1133883" cy="88469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FFE2315-3251-4D73-AD1A-E5FCC039F4BC}"/>
                  </a:ext>
                </a:extLst>
              </p:cNvPr>
              <p:cNvGrpSpPr/>
              <p:nvPr/>
            </p:nvGrpSpPr>
            <p:grpSpPr>
              <a:xfrm>
                <a:off x="5213591" y="2461424"/>
                <a:ext cx="628559" cy="621404"/>
                <a:chOff x="9481921" y="1828456"/>
                <a:chExt cx="628559" cy="621404"/>
              </a:xfrm>
            </p:grpSpPr>
            <p:grpSp>
              <p:nvGrpSpPr>
                <p:cNvPr id="95" name="Group 4">
                  <a:extLst>
                    <a:ext uri="{FF2B5EF4-FFF2-40B4-BE49-F238E27FC236}">
                      <a16:creationId xmlns:a16="http://schemas.microsoft.com/office/drawing/2014/main" id="{CF8997A7-4C79-48AA-A778-629ACE1105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481921" y="1828456"/>
                  <a:ext cx="628559" cy="621404"/>
                  <a:chOff x="1354" y="3107"/>
                  <a:chExt cx="527" cy="521"/>
                </a:xfrm>
              </p:grpSpPr>
              <p:sp useBgFill="1">
                <p:nvSpPr>
                  <p:cNvPr id="97" name="Freeform 6">
                    <a:extLst>
                      <a:ext uri="{FF2B5EF4-FFF2-40B4-BE49-F238E27FC236}">
                        <a16:creationId xmlns:a16="http://schemas.microsoft.com/office/drawing/2014/main" id="{90793959-6DA0-4745-9BDC-6EBB688498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54" y="3107"/>
                    <a:ext cx="527" cy="521"/>
                  </a:xfrm>
                  <a:custGeom>
                    <a:avLst/>
                    <a:gdLst>
                      <a:gd name="T0" fmla="*/ 1466 w 2631"/>
                      <a:gd name="T1" fmla="*/ 27 h 2606"/>
                      <a:gd name="T2" fmla="*/ 1510 w 2631"/>
                      <a:gd name="T3" fmla="*/ 202 h 2606"/>
                      <a:gd name="T4" fmla="*/ 1754 w 2631"/>
                      <a:gd name="T5" fmla="*/ 195 h 2606"/>
                      <a:gd name="T6" fmla="*/ 1875 w 2631"/>
                      <a:gd name="T7" fmla="*/ 194 h 2606"/>
                      <a:gd name="T8" fmla="*/ 1972 w 2631"/>
                      <a:gd name="T9" fmla="*/ 194 h 2606"/>
                      <a:gd name="T10" fmla="*/ 2098 w 2631"/>
                      <a:gd name="T11" fmla="*/ 240 h 2606"/>
                      <a:gd name="T12" fmla="*/ 2166 w 2631"/>
                      <a:gd name="T13" fmla="*/ 389 h 2606"/>
                      <a:gd name="T14" fmla="*/ 2121 w 2631"/>
                      <a:gd name="T15" fmla="*/ 535 h 2606"/>
                      <a:gd name="T16" fmla="*/ 1976 w 2631"/>
                      <a:gd name="T17" fmla="*/ 605 h 2606"/>
                      <a:gd name="T18" fmla="*/ 1901 w 2631"/>
                      <a:gd name="T19" fmla="*/ 605 h 2606"/>
                      <a:gd name="T20" fmla="*/ 1790 w 2631"/>
                      <a:gd name="T21" fmla="*/ 605 h 2606"/>
                      <a:gd name="T22" fmla="*/ 1561 w 2631"/>
                      <a:gd name="T23" fmla="*/ 593 h 2606"/>
                      <a:gd name="T24" fmla="*/ 1547 w 2631"/>
                      <a:gd name="T25" fmla="*/ 839 h 2606"/>
                      <a:gd name="T26" fmla="*/ 1678 w 2631"/>
                      <a:gd name="T27" fmla="*/ 937 h 2606"/>
                      <a:gd name="T28" fmla="*/ 1854 w 2631"/>
                      <a:gd name="T29" fmla="*/ 1048 h 2606"/>
                      <a:gd name="T30" fmla="*/ 1966 w 2631"/>
                      <a:gd name="T31" fmla="*/ 1038 h 2606"/>
                      <a:gd name="T32" fmla="*/ 2018 w 2631"/>
                      <a:gd name="T33" fmla="*/ 925 h 2606"/>
                      <a:gd name="T34" fmla="*/ 2146 w 2631"/>
                      <a:gd name="T35" fmla="*/ 911 h 2606"/>
                      <a:gd name="T36" fmla="*/ 2215 w 2631"/>
                      <a:gd name="T37" fmla="*/ 1017 h 2606"/>
                      <a:gd name="T38" fmla="*/ 2273 w 2631"/>
                      <a:gd name="T39" fmla="*/ 1204 h 2606"/>
                      <a:gd name="T40" fmla="*/ 2406 w 2631"/>
                      <a:gd name="T41" fmla="*/ 1508 h 2606"/>
                      <a:gd name="T42" fmla="*/ 2596 w 2631"/>
                      <a:gd name="T43" fmla="*/ 1862 h 2606"/>
                      <a:gd name="T44" fmla="*/ 2618 w 2631"/>
                      <a:gd name="T45" fmla="*/ 2180 h 2606"/>
                      <a:gd name="T46" fmla="*/ 2490 w 2631"/>
                      <a:gd name="T47" fmla="*/ 2429 h 2606"/>
                      <a:gd name="T48" fmla="*/ 2255 w 2631"/>
                      <a:gd name="T49" fmla="*/ 2584 h 2606"/>
                      <a:gd name="T50" fmla="*/ 2097 w 2631"/>
                      <a:gd name="T51" fmla="*/ 2606 h 2606"/>
                      <a:gd name="T52" fmla="*/ 1971 w 2631"/>
                      <a:gd name="T53" fmla="*/ 2594 h 2606"/>
                      <a:gd name="T54" fmla="*/ 1878 w 2631"/>
                      <a:gd name="T55" fmla="*/ 2561 h 2606"/>
                      <a:gd name="T56" fmla="*/ 1663 w 2631"/>
                      <a:gd name="T57" fmla="*/ 2387 h 2606"/>
                      <a:gd name="T58" fmla="*/ 1560 w 2631"/>
                      <a:gd name="T59" fmla="*/ 2127 h 2606"/>
                      <a:gd name="T60" fmla="*/ 836 w 2631"/>
                      <a:gd name="T61" fmla="*/ 1891 h 2606"/>
                      <a:gd name="T62" fmla="*/ 695 w 2631"/>
                      <a:gd name="T63" fmla="*/ 1831 h 2606"/>
                      <a:gd name="T64" fmla="*/ 92 w 2631"/>
                      <a:gd name="T65" fmla="*/ 1809 h 2606"/>
                      <a:gd name="T66" fmla="*/ 3 w 2631"/>
                      <a:gd name="T67" fmla="*/ 1719 h 2606"/>
                      <a:gd name="T68" fmla="*/ 25 w 2631"/>
                      <a:gd name="T69" fmla="*/ 1203 h 2606"/>
                      <a:gd name="T70" fmla="*/ 645 w 2631"/>
                      <a:gd name="T71" fmla="*/ 1158 h 2606"/>
                      <a:gd name="T72" fmla="*/ 716 w 2631"/>
                      <a:gd name="T73" fmla="*/ 1086 h 2606"/>
                      <a:gd name="T74" fmla="*/ 935 w 2631"/>
                      <a:gd name="T75" fmla="*/ 1044 h 2606"/>
                      <a:gd name="T76" fmla="*/ 1021 w 2631"/>
                      <a:gd name="T77" fmla="*/ 880 h 2606"/>
                      <a:gd name="T78" fmla="*/ 1083 w 2631"/>
                      <a:gd name="T79" fmla="*/ 616 h 2606"/>
                      <a:gd name="T80" fmla="*/ 820 w 2631"/>
                      <a:gd name="T81" fmla="*/ 605 h 2606"/>
                      <a:gd name="T82" fmla="*/ 648 w 2631"/>
                      <a:gd name="T83" fmla="*/ 605 h 2606"/>
                      <a:gd name="T84" fmla="*/ 512 w 2631"/>
                      <a:gd name="T85" fmla="*/ 558 h 2606"/>
                      <a:gd name="T86" fmla="*/ 444 w 2631"/>
                      <a:gd name="T87" fmla="*/ 408 h 2606"/>
                      <a:gd name="T88" fmla="*/ 489 w 2631"/>
                      <a:gd name="T89" fmla="*/ 264 h 2606"/>
                      <a:gd name="T90" fmla="*/ 634 w 2631"/>
                      <a:gd name="T91" fmla="*/ 194 h 2606"/>
                      <a:gd name="T92" fmla="*/ 710 w 2631"/>
                      <a:gd name="T93" fmla="*/ 194 h 2606"/>
                      <a:gd name="T94" fmla="*/ 820 w 2631"/>
                      <a:gd name="T95" fmla="*/ 194 h 2606"/>
                      <a:gd name="T96" fmla="*/ 1059 w 2631"/>
                      <a:gd name="T97" fmla="*/ 231 h 2606"/>
                      <a:gd name="T98" fmla="*/ 1116 w 2631"/>
                      <a:gd name="T99" fmla="*/ 92 h 2606"/>
                      <a:gd name="T100" fmla="*/ 1206 w 2631"/>
                      <a:gd name="T101" fmla="*/ 4 h 26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631" h="2606">
                        <a:moveTo>
                          <a:pt x="1232" y="0"/>
                        </a:moveTo>
                        <a:lnTo>
                          <a:pt x="1391" y="0"/>
                        </a:lnTo>
                        <a:lnTo>
                          <a:pt x="1418" y="4"/>
                        </a:lnTo>
                        <a:lnTo>
                          <a:pt x="1444" y="12"/>
                        </a:lnTo>
                        <a:lnTo>
                          <a:pt x="1466" y="27"/>
                        </a:lnTo>
                        <a:lnTo>
                          <a:pt x="1485" y="45"/>
                        </a:lnTo>
                        <a:lnTo>
                          <a:pt x="1498" y="68"/>
                        </a:lnTo>
                        <a:lnTo>
                          <a:pt x="1508" y="92"/>
                        </a:lnTo>
                        <a:lnTo>
                          <a:pt x="1510" y="120"/>
                        </a:lnTo>
                        <a:lnTo>
                          <a:pt x="1510" y="202"/>
                        </a:lnTo>
                        <a:lnTo>
                          <a:pt x="1533" y="215"/>
                        </a:lnTo>
                        <a:lnTo>
                          <a:pt x="1554" y="231"/>
                        </a:lnTo>
                        <a:lnTo>
                          <a:pt x="1559" y="230"/>
                        </a:lnTo>
                        <a:lnTo>
                          <a:pt x="1562" y="230"/>
                        </a:lnTo>
                        <a:lnTo>
                          <a:pt x="1754" y="195"/>
                        </a:lnTo>
                        <a:lnTo>
                          <a:pt x="1775" y="194"/>
                        </a:lnTo>
                        <a:lnTo>
                          <a:pt x="1779" y="194"/>
                        </a:lnTo>
                        <a:lnTo>
                          <a:pt x="1790" y="194"/>
                        </a:lnTo>
                        <a:lnTo>
                          <a:pt x="1806" y="194"/>
                        </a:lnTo>
                        <a:lnTo>
                          <a:pt x="1875" y="194"/>
                        </a:lnTo>
                        <a:lnTo>
                          <a:pt x="1901" y="194"/>
                        </a:lnTo>
                        <a:lnTo>
                          <a:pt x="1924" y="194"/>
                        </a:lnTo>
                        <a:lnTo>
                          <a:pt x="1944" y="194"/>
                        </a:lnTo>
                        <a:lnTo>
                          <a:pt x="1961" y="194"/>
                        </a:lnTo>
                        <a:lnTo>
                          <a:pt x="1972" y="194"/>
                        </a:lnTo>
                        <a:lnTo>
                          <a:pt x="1976" y="194"/>
                        </a:lnTo>
                        <a:lnTo>
                          <a:pt x="2010" y="196"/>
                        </a:lnTo>
                        <a:lnTo>
                          <a:pt x="2042" y="206"/>
                        </a:lnTo>
                        <a:lnTo>
                          <a:pt x="2071" y="220"/>
                        </a:lnTo>
                        <a:lnTo>
                          <a:pt x="2098" y="240"/>
                        </a:lnTo>
                        <a:lnTo>
                          <a:pt x="2121" y="264"/>
                        </a:lnTo>
                        <a:lnTo>
                          <a:pt x="2140" y="290"/>
                        </a:lnTo>
                        <a:lnTo>
                          <a:pt x="2153" y="322"/>
                        </a:lnTo>
                        <a:lnTo>
                          <a:pt x="2163" y="354"/>
                        </a:lnTo>
                        <a:lnTo>
                          <a:pt x="2166" y="389"/>
                        </a:lnTo>
                        <a:lnTo>
                          <a:pt x="2166" y="408"/>
                        </a:lnTo>
                        <a:lnTo>
                          <a:pt x="2163" y="443"/>
                        </a:lnTo>
                        <a:lnTo>
                          <a:pt x="2153" y="476"/>
                        </a:lnTo>
                        <a:lnTo>
                          <a:pt x="2140" y="507"/>
                        </a:lnTo>
                        <a:lnTo>
                          <a:pt x="2121" y="535"/>
                        </a:lnTo>
                        <a:lnTo>
                          <a:pt x="2098" y="558"/>
                        </a:lnTo>
                        <a:lnTo>
                          <a:pt x="2071" y="577"/>
                        </a:lnTo>
                        <a:lnTo>
                          <a:pt x="2042" y="591"/>
                        </a:lnTo>
                        <a:lnTo>
                          <a:pt x="2010" y="601"/>
                        </a:lnTo>
                        <a:lnTo>
                          <a:pt x="1976" y="605"/>
                        </a:lnTo>
                        <a:lnTo>
                          <a:pt x="1972" y="605"/>
                        </a:lnTo>
                        <a:lnTo>
                          <a:pt x="1961" y="605"/>
                        </a:lnTo>
                        <a:lnTo>
                          <a:pt x="1944" y="605"/>
                        </a:lnTo>
                        <a:lnTo>
                          <a:pt x="1924" y="605"/>
                        </a:lnTo>
                        <a:lnTo>
                          <a:pt x="1901" y="605"/>
                        </a:lnTo>
                        <a:lnTo>
                          <a:pt x="1875" y="605"/>
                        </a:lnTo>
                        <a:lnTo>
                          <a:pt x="1851" y="605"/>
                        </a:lnTo>
                        <a:lnTo>
                          <a:pt x="1827" y="605"/>
                        </a:lnTo>
                        <a:lnTo>
                          <a:pt x="1806" y="605"/>
                        </a:lnTo>
                        <a:lnTo>
                          <a:pt x="1790" y="605"/>
                        </a:lnTo>
                        <a:lnTo>
                          <a:pt x="1779" y="605"/>
                        </a:lnTo>
                        <a:lnTo>
                          <a:pt x="1775" y="605"/>
                        </a:lnTo>
                        <a:lnTo>
                          <a:pt x="1752" y="602"/>
                        </a:lnTo>
                        <a:lnTo>
                          <a:pt x="1580" y="568"/>
                        </a:lnTo>
                        <a:lnTo>
                          <a:pt x="1561" y="593"/>
                        </a:lnTo>
                        <a:lnTo>
                          <a:pt x="1538" y="613"/>
                        </a:lnTo>
                        <a:lnTo>
                          <a:pt x="1510" y="630"/>
                        </a:lnTo>
                        <a:lnTo>
                          <a:pt x="1510" y="836"/>
                        </a:lnTo>
                        <a:lnTo>
                          <a:pt x="1514" y="836"/>
                        </a:lnTo>
                        <a:lnTo>
                          <a:pt x="1547" y="839"/>
                        </a:lnTo>
                        <a:lnTo>
                          <a:pt x="1578" y="848"/>
                        </a:lnTo>
                        <a:lnTo>
                          <a:pt x="1608" y="863"/>
                        </a:lnTo>
                        <a:lnTo>
                          <a:pt x="1635" y="883"/>
                        </a:lnTo>
                        <a:lnTo>
                          <a:pt x="1658" y="908"/>
                        </a:lnTo>
                        <a:lnTo>
                          <a:pt x="1678" y="937"/>
                        </a:lnTo>
                        <a:lnTo>
                          <a:pt x="1695" y="970"/>
                        </a:lnTo>
                        <a:lnTo>
                          <a:pt x="1707" y="1005"/>
                        </a:lnTo>
                        <a:lnTo>
                          <a:pt x="1716" y="1044"/>
                        </a:lnTo>
                        <a:lnTo>
                          <a:pt x="1815" y="1044"/>
                        </a:lnTo>
                        <a:lnTo>
                          <a:pt x="1854" y="1048"/>
                        </a:lnTo>
                        <a:lnTo>
                          <a:pt x="1889" y="1058"/>
                        </a:lnTo>
                        <a:lnTo>
                          <a:pt x="1921" y="1075"/>
                        </a:lnTo>
                        <a:lnTo>
                          <a:pt x="1949" y="1098"/>
                        </a:lnTo>
                        <a:lnTo>
                          <a:pt x="1959" y="1067"/>
                        </a:lnTo>
                        <a:lnTo>
                          <a:pt x="1966" y="1038"/>
                        </a:lnTo>
                        <a:lnTo>
                          <a:pt x="1972" y="1013"/>
                        </a:lnTo>
                        <a:lnTo>
                          <a:pt x="1976" y="994"/>
                        </a:lnTo>
                        <a:lnTo>
                          <a:pt x="1984" y="967"/>
                        </a:lnTo>
                        <a:lnTo>
                          <a:pt x="1999" y="944"/>
                        </a:lnTo>
                        <a:lnTo>
                          <a:pt x="2018" y="925"/>
                        </a:lnTo>
                        <a:lnTo>
                          <a:pt x="2040" y="911"/>
                        </a:lnTo>
                        <a:lnTo>
                          <a:pt x="2065" y="901"/>
                        </a:lnTo>
                        <a:lnTo>
                          <a:pt x="2093" y="897"/>
                        </a:lnTo>
                        <a:lnTo>
                          <a:pt x="2121" y="901"/>
                        </a:lnTo>
                        <a:lnTo>
                          <a:pt x="2146" y="911"/>
                        </a:lnTo>
                        <a:lnTo>
                          <a:pt x="2169" y="925"/>
                        </a:lnTo>
                        <a:lnTo>
                          <a:pt x="2187" y="944"/>
                        </a:lnTo>
                        <a:lnTo>
                          <a:pt x="2202" y="967"/>
                        </a:lnTo>
                        <a:lnTo>
                          <a:pt x="2210" y="994"/>
                        </a:lnTo>
                        <a:lnTo>
                          <a:pt x="2215" y="1017"/>
                        </a:lnTo>
                        <a:lnTo>
                          <a:pt x="2222" y="1045"/>
                        </a:lnTo>
                        <a:lnTo>
                          <a:pt x="2231" y="1077"/>
                        </a:lnTo>
                        <a:lnTo>
                          <a:pt x="2243" y="1115"/>
                        </a:lnTo>
                        <a:lnTo>
                          <a:pt x="2256" y="1157"/>
                        </a:lnTo>
                        <a:lnTo>
                          <a:pt x="2273" y="1204"/>
                        </a:lnTo>
                        <a:lnTo>
                          <a:pt x="2293" y="1256"/>
                        </a:lnTo>
                        <a:lnTo>
                          <a:pt x="2316" y="1313"/>
                        </a:lnTo>
                        <a:lnTo>
                          <a:pt x="2342" y="1374"/>
                        </a:lnTo>
                        <a:lnTo>
                          <a:pt x="2372" y="1438"/>
                        </a:lnTo>
                        <a:lnTo>
                          <a:pt x="2406" y="1508"/>
                        </a:lnTo>
                        <a:lnTo>
                          <a:pt x="2445" y="1580"/>
                        </a:lnTo>
                        <a:lnTo>
                          <a:pt x="2488" y="1658"/>
                        </a:lnTo>
                        <a:lnTo>
                          <a:pt x="2537" y="1739"/>
                        </a:lnTo>
                        <a:lnTo>
                          <a:pt x="2569" y="1799"/>
                        </a:lnTo>
                        <a:lnTo>
                          <a:pt x="2596" y="1862"/>
                        </a:lnTo>
                        <a:lnTo>
                          <a:pt x="2614" y="1925"/>
                        </a:lnTo>
                        <a:lnTo>
                          <a:pt x="2626" y="1989"/>
                        </a:lnTo>
                        <a:lnTo>
                          <a:pt x="2631" y="2053"/>
                        </a:lnTo>
                        <a:lnTo>
                          <a:pt x="2627" y="2117"/>
                        </a:lnTo>
                        <a:lnTo>
                          <a:pt x="2618" y="2180"/>
                        </a:lnTo>
                        <a:lnTo>
                          <a:pt x="2601" y="2242"/>
                        </a:lnTo>
                        <a:lnTo>
                          <a:pt x="2580" y="2294"/>
                        </a:lnTo>
                        <a:lnTo>
                          <a:pt x="2554" y="2342"/>
                        </a:lnTo>
                        <a:lnTo>
                          <a:pt x="2523" y="2387"/>
                        </a:lnTo>
                        <a:lnTo>
                          <a:pt x="2490" y="2429"/>
                        </a:lnTo>
                        <a:lnTo>
                          <a:pt x="2450" y="2468"/>
                        </a:lnTo>
                        <a:lnTo>
                          <a:pt x="2407" y="2503"/>
                        </a:lnTo>
                        <a:lnTo>
                          <a:pt x="2360" y="2534"/>
                        </a:lnTo>
                        <a:lnTo>
                          <a:pt x="2309" y="2561"/>
                        </a:lnTo>
                        <a:lnTo>
                          <a:pt x="2255" y="2584"/>
                        </a:lnTo>
                        <a:lnTo>
                          <a:pt x="2225" y="2592"/>
                        </a:lnTo>
                        <a:lnTo>
                          <a:pt x="2189" y="2600"/>
                        </a:lnTo>
                        <a:lnTo>
                          <a:pt x="2146" y="2603"/>
                        </a:lnTo>
                        <a:lnTo>
                          <a:pt x="2098" y="2606"/>
                        </a:lnTo>
                        <a:lnTo>
                          <a:pt x="2097" y="2606"/>
                        </a:lnTo>
                        <a:lnTo>
                          <a:pt x="2089" y="2606"/>
                        </a:lnTo>
                        <a:lnTo>
                          <a:pt x="2050" y="2603"/>
                        </a:lnTo>
                        <a:lnTo>
                          <a:pt x="2017" y="2600"/>
                        </a:lnTo>
                        <a:lnTo>
                          <a:pt x="1991" y="2597"/>
                        </a:lnTo>
                        <a:lnTo>
                          <a:pt x="1971" y="2594"/>
                        </a:lnTo>
                        <a:lnTo>
                          <a:pt x="1955" y="2591"/>
                        </a:lnTo>
                        <a:lnTo>
                          <a:pt x="1944" y="2589"/>
                        </a:lnTo>
                        <a:lnTo>
                          <a:pt x="1937" y="2586"/>
                        </a:lnTo>
                        <a:lnTo>
                          <a:pt x="1932" y="2584"/>
                        </a:lnTo>
                        <a:lnTo>
                          <a:pt x="1878" y="2561"/>
                        </a:lnTo>
                        <a:lnTo>
                          <a:pt x="1827" y="2534"/>
                        </a:lnTo>
                        <a:lnTo>
                          <a:pt x="1780" y="2503"/>
                        </a:lnTo>
                        <a:lnTo>
                          <a:pt x="1736" y="2468"/>
                        </a:lnTo>
                        <a:lnTo>
                          <a:pt x="1698" y="2429"/>
                        </a:lnTo>
                        <a:lnTo>
                          <a:pt x="1663" y="2387"/>
                        </a:lnTo>
                        <a:lnTo>
                          <a:pt x="1632" y="2342"/>
                        </a:lnTo>
                        <a:lnTo>
                          <a:pt x="1607" y="2294"/>
                        </a:lnTo>
                        <a:lnTo>
                          <a:pt x="1586" y="2242"/>
                        </a:lnTo>
                        <a:lnTo>
                          <a:pt x="1570" y="2185"/>
                        </a:lnTo>
                        <a:lnTo>
                          <a:pt x="1560" y="2127"/>
                        </a:lnTo>
                        <a:lnTo>
                          <a:pt x="1556" y="2069"/>
                        </a:lnTo>
                        <a:lnTo>
                          <a:pt x="1560" y="2010"/>
                        </a:lnTo>
                        <a:lnTo>
                          <a:pt x="1568" y="1950"/>
                        </a:lnTo>
                        <a:lnTo>
                          <a:pt x="1583" y="1891"/>
                        </a:lnTo>
                        <a:lnTo>
                          <a:pt x="836" y="1891"/>
                        </a:lnTo>
                        <a:lnTo>
                          <a:pt x="803" y="1889"/>
                        </a:lnTo>
                        <a:lnTo>
                          <a:pt x="773" y="1880"/>
                        </a:lnTo>
                        <a:lnTo>
                          <a:pt x="744" y="1868"/>
                        </a:lnTo>
                        <a:lnTo>
                          <a:pt x="718" y="1851"/>
                        </a:lnTo>
                        <a:lnTo>
                          <a:pt x="695" y="1831"/>
                        </a:lnTo>
                        <a:lnTo>
                          <a:pt x="676" y="1808"/>
                        </a:lnTo>
                        <a:lnTo>
                          <a:pt x="660" y="1811"/>
                        </a:lnTo>
                        <a:lnTo>
                          <a:pt x="645" y="1813"/>
                        </a:lnTo>
                        <a:lnTo>
                          <a:pt x="120" y="1813"/>
                        </a:lnTo>
                        <a:lnTo>
                          <a:pt x="92" y="1809"/>
                        </a:lnTo>
                        <a:lnTo>
                          <a:pt x="67" y="1800"/>
                        </a:lnTo>
                        <a:lnTo>
                          <a:pt x="45" y="1786"/>
                        </a:lnTo>
                        <a:lnTo>
                          <a:pt x="25" y="1768"/>
                        </a:lnTo>
                        <a:lnTo>
                          <a:pt x="12" y="1745"/>
                        </a:lnTo>
                        <a:lnTo>
                          <a:pt x="3" y="1719"/>
                        </a:lnTo>
                        <a:lnTo>
                          <a:pt x="0" y="1693"/>
                        </a:lnTo>
                        <a:lnTo>
                          <a:pt x="0" y="1278"/>
                        </a:lnTo>
                        <a:lnTo>
                          <a:pt x="3" y="1250"/>
                        </a:lnTo>
                        <a:lnTo>
                          <a:pt x="12" y="1226"/>
                        </a:lnTo>
                        <a:lnTo>
                          <a:pt x="25" y="1203"/>
                        </a:lnTo>
                        <a:lnTo>
                          <a:pt x="45" y="1185"/>
                        </a:lnTo>
                        <a:lnTo>
                          <a:pt x="67" y="1171"/>
                        </a:lnTo>
                        <a:lnTo>
                          <a:pt x="92" y="1162"/>
                        </a:lnTo>
                        <a:lnTo>
                          <a:pt x="120" y="1158"/>
                        </a:lnTo>
                        <a:lnTo>
                          <a:pt x="645" y="1158"/>
                        </a:lnTo>
                        <a:lnTo>
                          <a:pt x="651" y="1160"/>
                        </a:lnTo>
                        <a:lnTo>
                          <a:pt x="657" y="1160"/>
                        </a:lnTo>
                        <a:lnTo>
                          <a:pt x="672" y="1132"/>
                        </a:lnTo>
                        <a:lnTo>
                          <a:pt x="692" y="1108"/>
                        </a:lnTo>
                        <a:lnTo>
                          <a:pt x="716" y="1086"/>
                        </a:lnTo>
                        <a:lnTo>
                          <a:pt x="741" y="1068"/>
                        </a:lnTo>
                        <a:lnTo>
                          <a:pt x="772" y="1056"/>
                        </a:lnTo>
                        <a:lnTo>
                          <a:pt x="803" y="1047"/>
                        </a:lnTo>
                        <a:lnTo>
                          <a:pt x="836" y="1044"/>
                        </a:lnTo>
                        <a:lnTo>
                          <a:pt x="935" y="1044"/>
                        </a:lnTo>
                        <a:lnTo>
                          <a:pt x="943" y="1004"/>
                        </a:lnTo>
                        <a:lnTo>
                          <a:pt x="956" y="967"/>
                        </a:lnTo>
                        <a:lnTo>
                          <a:pt x="973" y="934"/>
                        </a:lnTo>
                        <a:lnTo>
                          <a:pt x="995" y="905"/>
                        </a:lnTo>
                        <a:lnTo>
                          <a:pt x="1021" y="880"/>
                        </a:lnTo>
                        <a:lnTo>
                          <a:pt x="1048" y="860"/>
                        </a:lnTo>
                        <a:lnTo>
                          <a:pt x="1080" y="846"/>
                        </a:lnTo>
                        <a:lnTo>
                          <a:pt x="1112" y="838"/>
                        </a:lnTo>
                        <a:lnTo>
                          <a:pt x="1112" y="632"/>
                        </a:lnTo>
                        <a:lnTo>
                          <a:pt x="1083" y="616"/>
                        </a:lnTo>
                        <a:lnTo>
                          <a:pt x="1058" y="594"/>
                        </a:lnTo>
                        <a:lnTo>
                          <a:pt x="1038" y="567"/>
                        </a:lnTo>
                        <a:lnTo>
                          <a:pt x="857" y="602"/>
                        </a:lnTo>
                        <a:lnTo>
                          <a:pt x="834" y="605"/>
                        </a:lnTo>
                        <a:lnTo>
                          <a:pt x="820" y="605"/>
                        </a:lnTo>
                        <a:lnTo>
                          <a:pt x="803" y="605"/>
                        </a:lnTo>
                        <a:lnTo>
                          <a:pt x="782" y="605"/>
                        </a:lnTo>
                        <a:lnTo>
                          <a:pt x="686" y="605"/>
                        </a:lnTo>
                        <a:lnTo>
                          <a:pt x="665" y="605"/>
                        </a:lnTo>
                        <a:lnTo>
                          <a:pt x="648" y="605"/>
                        </a:lnTo>
                        <a:lnTo>
                          <a:pt x="634" y="605"/>
                        </a:lnTo>
                        <a:lnTo>
                          <a:pt x="600" y="601"/>
                        </a:lnTo>
                        <a:lnTo>
                          <a:pt x="568" y="591"/>
                        </a:lnTo>
                        <a:lnTo>
                          <a:pt x="538" y="577"/>
                        </a:lnTo>
                        <a:lnTo>
                          <a:pt x="512" y="558"/>
                        </a:lnTo>
                        <a:lnTo>
                          <a:pt x="489" y="535"/>
                        </a:lnTo>
                        <a:lnTo>
                          <a:pt x="470" y="507"/>
                        </a:lnTo>
                        <a:lnTo>
                          <a:pt x="456" y="476"/>
                        </a:lnTo>
                        <a:lnTo>
                          <a:pt x="447" y="443"/>
                        </a:lnTo>
                        <a:lnTo>
                          <a:pt x="444" y="408"/>
                        </a:lnTo>
                        <a:lnTo>
                          <a:pt x="444" y="389"/>
                        </a:lnTo>
                        <a:lnTo>
                          <a:pt x="447" y="354"/>
                        </a:lnTo>
                        <a:lnTo>
                          <a:pt x="456" y="322"/>
                        </a:lnTo>
                        <a:lnTo>
                          <a:pt x="470" y="290"/>
                        </a:lnTo>
                        <a:lnTo>
                          <a:pt x="489" y="264"/>
                        </a:lnTo>
                        <a:lnTo>
                          <a:pt x="512" y="240"/>
                        </a:lnTo>
                        <a:lnTo>
                          <a:pt x="538" y="220"/>
                        </a:lnTo>
                        <a:lnTo>
                          <a:pt x="568" y="206"/>
                        </a:lnTo>
                        <a:lnTo>
                          <a:pt x="600" y="196"/>
                        </a:lnTo>
                        <a:lnTo>
                          <a:pt x="634" y="194"/>
                        </a:lnTo>
                        <a:lnTo>
                          <a:pt x="639" y="194"/>
                        </a:lnTo>
                        <a:lnTo>
                          <a:pt x="649" y="194"/>
                        </a:lnTo>
                        <a:lnTo>
                          <a:pt x="665" y="194"/>
                        </a:lnTo>
                        <a:lnTo>
                          <a:pt x="686" y="194"/>
                        </a:lnTo>
                        <a:lnTo>
                          <a:pt x="710" y="194"/>
                        </a:lnTo>
                        <a:lnTo>
                          <a:pt x="734" y="194"/>
                        </a:lnTo>
                        <a:lnTo>
                          <a:pt x="759" y="194"/>
                        </a:lnTo>
                        <a:lnTo>
                          <a:pt x="782" y="194"/>
                        </a:lnTo>
                        <a:lnTo>
                          <a:pt x="803" y="194"/>
                        </a:lnTo>
                        <a:lnTo>
                          <a:pt x="820" y="194"/>
                        </a:lnTo>
                        <a:lnTo>
                          <a:pt x="831" y="194"/>
                        </a:lnTo>
                        <a:lnTo>
                          <a:pt x="836" y="194"/>
                        </a:lnTo>
                        <a:lnTo>
                          <a:pt x="856" y="195"/>
                        </a:lnTo>
                        <a:lnTo>
                          <a:pt x="1057" y="231"/>
                        </a:lnTo>
                        <a:lnTo>
                          <a:pt x="1059" y="231"/>
                        </a:lnTo>
                        <a:lnTo>
                          <a:pt x="1063" y="232"/>
                        </a:lnTo>
                        <a:lnTo>
                          <a:pt x="1086" y="213"/>
                        </a:lnTo>
                        <a:lnTo>
                          <a:pt x="1112" y="198"/>
                        </a:lnTo>
                        <a:lnTo>
                          <a:pt x="1112" y="120"/>
                        </a:lnTo>
                        <a:lnTo>
                          <a:pt x="1116" y="92"/>
                        </a:lnTo>
                        <a:lnTo>
                          <a:pt x="1125" y="68"/>
                        </a:lnTo>
                        <a:lnTo>
                          <a:pt x="1139" y="45"/>
                        </a:lnTo>
                        <a:lnTo>
                          <a:pt x="1157" y="27"/>
                        </a:lnTo>
                        <a:lnTo>
                          <a:pt x="1180" y="12"/>
                        </a:lnTo>
                        <a:lnTo>
                          <a:pt x="1206" y="4"/>
                        </a:lnTo>
                        <a:lnTo>
                          <a:pt x="1232" y="0"/>
                        </a:lnTo>
                        <a:close/>
                      </a:path>
                    </a:pathLst>
                  </a:custGeom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98" name="Freeform 9">
                    <a:extLst>
                      <a:ext uri="{FF2B5EF4-FFF2-40B4-BE49-F238E27FC236}">
                        <a16:creationId xmlns:a16="http://schemas.microsoft.com/office/drawing/2014/main" id="{5B054CC0-7792-42ED-B090-329452A9009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67" y="3131"/>
                    <a:ext cx="390" cy="473"/>
                  </a:xfrm>
                  <a:custGeom>
                    <a:avLst/>
                    <a:gdLst>
                      <a:gd name="T0" fmla="*/ 1546 w 1947"/>
                      <a:gd name="T1" fmla="*/ 968 h 2366"/>
                      <a:gd name="T2" fmla="*/ 1591 w 1947"/>
                      <a:gd name="T3" fmla="*/ 1110 h 2366"/>
                      <a:gd name="T4" fmla="*/ 1664 w 1947"/>
                      <a:gd name="T5" fmla="*/ 1294 h 2366"/>
                      <a:gd name="T6" fmla="*/ 1774 w 1947"/>
                      <a:gd name="T7" fmla="*/ 1514 h 2366"/>
                      <a:gd name="T8" fmla="*/ 1898 w 1947"/>
                      <a:gd name="T9" fmla="*/ 1730 h 2366"/>
                      <a:gd name="T10" fmla="*/ 1943 w 1947"/>
                      <a:gd name="T11" fmla="*/ 1880 h 2366"/>
                      <a:gd name="T12" fmla="*/ 1939 w 1947"/>
                      <a:gd name="T13" fmla="*/ 2027 h 2366"/>
                      <a:gd name="T14" fmla="*/ 1887 w 1947"/>
                      <a:gd name="T15" fmla="*/ 2162 h 2366"/>
                      <a:gd name="T16" fmla="*/ 1790 w 1947"/>
                      <a:gd name="T17" fmla="*/ 2273 h 2366"/>
                      <a:gd name="T18" fmla="*/ 1650 w 1947"/>
                      <a:gd name="T19" fmla="*/ 2351 h 2366"/>
                      <a:gd name="T20" fmla="*/ 1568 w 1947"/>
                      <a:gd name="T21" fmla="*/ 2365 h 2366"/>
                      <a:gd name="T22" fmla="*/ 1519 w 1947"/>
                      <a:gd name="T23" fmla="*/ 2365 h 2366"/>
                      <a:gd name="T24" fmla="*/ 1470 w 1947"/>
                      <a:gd name="T25" fmla="*/ 2361 h 2366"/>
                      <a:gd name="T26" fmla="*/ 1420 w 1947"/>
                      <a:gd name="T27" fmla="*/ 2355 h 2366"/>
                      <a:gd name="T28" fmla="*/ 1311 w 1947"/>
                      <a:gd name="T29" fmla="*/ 2303 h 2366"/>
                      <a:gd name="T30" fmla="*/ 1199 w 1947"/>
                      <a:gd name="T31" fmla="*/ 2202 h 2366"/>
                      <a:gd name="T32" fmla="*/ 1132 w 1947"/>
                      <a:gd name="T33" fmla="*/ 2073 h 2366"/>
                      <a:gd name="T34" fmla="*/ 1112 w 1947"/>
                      <a:gd name="T35" fmla="*/ 1930 h 2366"/>
                      <a:gd name="T36" fmla="*/ 1141 w 1947"/>
                      <a:gd name="T37" fmla="*/ 1780 h 2366"/>
                      <a:gd name="T38" fmla="*/ 1239 w 1947"/>
                      <a:gd name="T39" fmla="*/ 1596 h 2366"/>
                      <a:gd name="T40" fmla="*/ 1362 w 1947"/>
                      <a:gd name="T41" fmla="*/ 1362 h 2366"/>
                      <a:gd name="T42" fmla="*/ 1447 w 1947"/>
                      <a:gd name="T43" fmla="*/ 1167 h 2366"/>
                      <a:gd name="T44" fmla="*/ 1501 w 1947"/>
                      <a:gd name="T45" fmla="*/ 1011 h 2366"/>
                      <a:gd name="T46" fmla="*/ 1529 w 1947"/>
                      <a:gd name="T47" fmla="*/ 897 h 2366"/>
                      <a:gd name="T48" fmla="*/ 827 w 1947"/>
                      <a:gd name="T49" fmla="*/ 720 h 2366"/>
                      <a:gd name="T50" fmla="*/ 1211 w 1947"/>
                      <a:gd name="T51" fmla="*/ 193 h 2366"/>
                      <a:gd name="T52" fmla="*/ 1217 w 1947"/>
                      <a:gd name="T53" fmla="*/ 193 h 2366"/>
                      <a:gd name="T54" fmla="*/ 1447 w 1947"/>
                      <a:gd name="T55" fmla="*/ 203 h 2366"/>
                      <a:gd name="T56" fmla="*/ 1479 w 1947"/>
                      <a:gd name="T57" fmla="*/ 249 h 2366"/>
                      <a:gd name="T58" fmla="*/ 1479 w 1947"/>
                      <a:gd name="T59" fmla="*/ 308 h 2366"/>
                      <a:gd name="T60" fmla="*/ 1447 w 1947"/>
                      <a:gd name="T61" fmla="*/ 354 h 2366"/>
                      <a:gd name="T62" fmla="*/ 1217 w 1947"/>
                      <a:gd name="T63" fmla="*/ 365 h 2366"/>
                      <a:gd name="T64" fmla="*/ 1211 w 1947"/>
                      <a:gd name="T65" fmla="*/ 365 h 2366"/>
                      <a:gd name="T66" fmla="*/ 1020 w 1947"/>
                      <a:gd name="T67" fmla="*/ 327 h 2366"/>
                      <a:gd name="T68" fmla="*/ 1019 w 1947"/>
                      <a:gd name="T69" fmla="*/ 227 h 2366"/>
                      <a:gd name="T70" fmla="*/ 266 w 1947"/>
                      <a:gd name="T71" fmla="*/ 193 h 2366"/>
                      <a:gd name="T72" fmla="*/ 270 w 1947"/>
                      <a:gd name="T73" fmla="*/ 193 h 2366"/>
                      <a:gd name="T74" fmla="*/ 471 w 1947"/>
                      <a:gd name="T75" fmla="*/ 236 h 2366"/>
                      <a:gd name="T76" fmla="*/ 279 w 1947"/>
                      <a:gd name="T77" fmla="*/ 363 h 2366"/>
                      <a:gd name="T78" fmla="*/ 268 w 1947"/>
                      <a:gd name="T79" fmla="*/ 364 h 2366"/>
                      <a:gd name="T80" fmla="*/ 52 w 1947"/>
                      <a:gd name="T81" fmla="*/ 361 h 2366"/>
                      <a:gd name="T82" fmla="*/ 9 w 1947"/>
                      <a:gd name="T83" fmla="*/ 326 h 2366"/>
                      <a:gd name="T84" fmla="*/ 0 w 1947"/>
                      <a:gd name="T85" fmla="*/ 269 h 2366"/>
                      <a:gd name="T86" fmla="*/ 20 w 1947"/>
                      <a:gd name="T87" fmla="*/ 215 h 2366"/>
                      <a:gd name="T88" fmla="*/ 70 w 1947"/>
                      <a:gd name="T89" fmla="*/ 193 h 2366"/>
                      <a:gd name="T90" fmla="*/ 887 w 1947"/>
                      <a:gd name="T91" fmla="*/ 185 h 2366"/>
                      <a:gd name="T92" fmla="*/ 922 w 1947"/>
                      <a:gd name="T93" fmla="*/ 219 h 2366"/>
                      <a:gd name="T94" fmla="*/ 922 w 1947"/>
                      <a:gd name="T95" fmla="*/ 373 h 2366"/>
                      <a:gd name="T96" fmla="*/ 887 w 1947"/>
                      <a:gd name="T97" fmla="*/ 406 h 2366"/>
                      <a:gd name="T98" fmla="*/ 604 w 1947"/>
                      <a:gd name="T99" fmla="*/ 406 h 2366"/>
                      <a:gd name="T100" fmla="*/ 569 w 1947"/>
                      <a:gd name="T101" fmla="*/ 373 h 2366"/>
                      <a:gd name="T102" fmla="*/ 569 w 1947"/>
                      <a:gd name="T103" fmla="*/ 219 h 2366"/>
                      <a:gd name="T104" fmla="*/ 604 w 1947"/>
                      <a:gd name="T105" fmla="*/ 185 h 2366"/>
                      <a:gd name="T106" fmla="*/ 827 w 1947"/>
                      <a:gd name="T107" fmla="*/ 0 h 2366"/>
                      <a:gd name="T108" fmla="*/ 668 w 1947"/>
                      <a:gd name="T109" fmla="*/ 0 h 2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947" h="2366">
                        <a:moveTo>
                          <a:pt x="1529" y="897"/>
                        </a:moveTo>
                        <a:lnTo>
                          <a:pt x="1536" y="931"/>
                        </a:lnTo>
                        <a:lnTo>
                          <a:pt x="1546" y="968"/>
                        </a:lnTo>
                        <a:lnTo>
                          <a:pt x="1558" y="1011"/>
                        </a:lnTo>
                        <a:lnTo>
                          <a:pt x="1573" y="1058"/>
                        </a:lnTo>
                        <a:lnTo>
                          <a:pt x="1591" y="1110"/>
                        </a:lnTo>
                        <a:lnTo>
                          <a:pt x="1611" y="1167"/>
                        </a:lnTo>
                        <a:lnTo>
                          <a:pt x="1637" y="1228"/>
                        </a:lnTo>
                        <a:lnTo>
                          <a:pt x="1664" y="1294"/>
                        </a:lnTo>
                        <a:lnTo>
                          <a:pt x="1697" y="1362"/>
                        </a:lnTo>
                        <a:lnTo>
                          <a:pt x="1733" y="1436"/>
                        </a:lnTo>
                        <a:lnTo>
                          <a:pt x="1774" y="1514"/>
                        </a:lnTo>
                        <a:lnTo>
                          <a:pt x="1820" y="1596"/>
                        </a:lnTo>
                        <a:lnTo>
                          <a:pt x="1871" y="1682"/>
                        </a:lnTo>
                        <a:lnTo>
                          <a:pt x="1898" y="1730"/>
                        </a:lnTo>
                        <a:lnTo>
                          <a:pt x="1918" y="1780"/>
                        </a:lnTo>
                        <a:lnTo>
                          <a:pt x="1933" y="1830"/>
                        </a:lnTo>
                        <a:lnTo>
                          <a:pt x="1943" y="1880"/>
                        </a:lnTo>
                        <a:lnTo>
                          <a:pt x="1947" y="1930"/>
                        </a:lnTo>
                        <a:lnTo>
                          <a:pt x="1945" y="1979"/>
                        </a:lnTo>
                        <a:lnTo>
                          <a:pt x="1939" y="2027"/>
                        </a:lnTo>
                        <a:lnTo>
                          <a:pt x="1927" y="2073"/>
                        </a:lnTo>
                        <a:lnTo>
                          <a:pt x="1910" y="2118"/>
                        </a:lnTo>
                        <a:lnTo>
                          <a:pt x="1887" y="2162"/>
                        </a:lnTo>
                        <a:lnTo>
                          <a:pt x="1859" y="2202"/>
                        </a:lnTo>
                        <a:lnTo>
                          <a:pt x="1826" y="2239"/>
                        </a:lnTo>
                        <a:lnTo>
                          <a:pt x="1790" y="2273"/>
                        </a:lnTo>
                        <a:lnTo>
                          <a:pt x="1748" y="2303"/>
                        </a:lnTo>
                        <a:lnTo>
                          <a:pt x="1701" y="2330"/>
                        </a:lnTo>
                        <a:lnTo>
                          <a:pt x="1650" y="2351"/>
                        </a:lnTo>
                        <a:lnTo>
                          <a:pt x="1628" y="2358"/>
                        </a:lnTo>
                        <a:lnTo>
                          <a:pt x="1600" y="2362"/>
                        </a:lnTo>
                        <a:lnTo>
                          <a:pt x="1568" y="2365"/>
                        </a:lnTo>
                        <a:lnTo>
                          <a:pt x="1533" y="2366"/>
                        </a:lnTo>
                        <a:lnTo>
                          <a:pt x="1529" y="2366"/>
                        </a:lnTo>
                        <a:lnTo>
                          <a:pt x="1519" y="2365"/>
                        </a:lnTo>
                        <a:lnTo>
                          <a:pt x="1506" y="2365"/>
                        </a:lnTo>
                        <a:lnTo>
                          <a:pt x="1489" y="2364"/>
                        </a:lnTo>
                        <a:lnTo>
                          <a:pt x="1470" y="2361"/>
                        </a:lnTo>
                        <a:lnTo>
                          <a:pt x="1452" y="2360"/>
                        </a:lnTo>
                        <a:lnTo>
                          <a:pt x="1435" y="2358"/>
                        </a:lnTo>
                        <a:lnTo>
                          <a:pt x="1420" y="2355"/>
                        </a:lnTo>
                        <a:lnTo>
                          <a:pt x="1409" y="2351"/>
                        </a:lnTo>
                        <a:lnTo>
                          <a:pt x="1357" y="2330"/>
                        </a:lnTo>
                        <a:lnTo>
                          <a:pt x="1311" y="2303"/>
                        </a:lnTo>
                        <a:lnTo>
                          <a:pt x="1269" y="2273"/>
                        </a:lnTo>
                        <a:lnTo>
                          <a:pt x="1232" y="2239"/>
                        </a:lnTo>
                        <a:lnTo>
                          <a:pt x="1199" y="2202"/>
                        </a:lnTo>
                        <a:lnTo>
                          <a:pt x="1172" y="2162"/>
                        </a:lnTo>
                        <a:lnTo>
                          <a:pt x="1149" y="2118"/>
                        </a:lnTo>
                        <a:lnTo>
                          <a:pt x="1132" y="2073"/>
                        </a:lnTo>
                        <a:lnTo>
                          <a:pt x="1120" y="2027"/>
                        </a:lnTo>
                        <a:lnTo>
                          <a:pt x="1113" y="1979"/>
                        </a:lnTo>
                        <a:lnTo>
                          <a:pt x="1112" y="1930"/>
                        </a:lnTo>
                        <a:lnTo>
                          <a:pt x="1116" y="1880"/>
                        </a:lnTo>
                        <a:lnTo>
                          <a:pt x="1125" y="1830"/>
                        </a:lnTo>
                        <a:lnTo>
                          <a:pt x="1141" y="1780"/>
                        </a:lnTo>
                        <a:lnTo>
                          <a:pt x="1161" y="1730"/>
                        </a:lnTo>
                        <a:lnTo>
                          <a:pt x="1188" y="1682"/>
                        </a:lnTo>
                        <a:lnTo>
                          <a:pt x="1239" y="1596"/>
                        </a:lnTo>
                        <a:lnTo>
                          <a:pt x="1285" y="1514"/>
                        </a:lnTo>
                        <a:lnTo>
                          <a:pt x="1326" y="1436"/>
                        </a:lnTo>
                        <a:lnTo>
                          <a:pt x="1362" y="1362"/>
                        </a:lnTo>
                        <a:lnTo>
                          <a:pt x="1395" y="1294"/>
                        </a:lnTo>
                        <a:lnTo>
                          <a:pt x="1423" y="1228"/>
                        </a:lnTo>
                        <a:lnTo>
                          <a:pt x="1447" y="1167"/>
                        </a:lnTo>
                        <a:lnTo>
                          <a:pt x="1469" y="1110"/>
                        </a:lnTo>
                        <a:lnTo>
                          <a:pt x="1486" y="1058"/>
                        </a:lnTo>
                        <a:lnTo>
                          <a:pt x="1501" y="1011"/>
                        </a:lnTo>
                        <a:lnTo>
                          <a:pt x="1512" y="968"/>
                        </a:lnTo>
                        <a:lnTo>
                          <a:pt x="1522" y="931"/>
                        </a:lnTo>
                        <a:lnTo>
                          <a:pt x="1529" y="897"/>
                        </a:lnTo>
                        <a:close/>
                        <a:moveTo>
                          <a:pt x="668" y="488"/>
                        </a:moveTo>
                        <a:lnTo>
                          <a:pt x="827" y="488"/>
                        </a:lnTo>
                        <a:lnTo>
                          <a:pt x="827" y="720"/>
                        </a:lnTo>
                        <a:lnTo>
                          <a:pt x="668" y="720"/>
                        </a:lnTo>
                        <a:lnTo>
                          <a:pt x="668" y="488"/>
                        </a:lnTo>
                        <a:close/>
                        <a:moveTo>
                          <a:pt x="1211" y="193"/>
                        </a:moveTo>
                        <a:lnTo>
                          <a:pt x="1211" y="193"/>
                        </a:lnTo>
                        <a:lnTo>
                          <a:pt x="1213" y="193"/>
                        </a:lnTo>
                        <a:lnTo>
                          <a:pt x="1217" y="193"/>
                        </a:lnTo>
                        <a:lnTo>
                          <a:pt x="1412" y="193"/>
                        </a:lnTo>
                        <a:lnTo>
                          <a:pt x="1431" y="196"/>
                        </a:lnTo>
                        <a:lnTo>
                          <a:pt x="1447" y="203"/>
                        </a:lnTo>
                        <a:lnTo>
                          <a:pt x="1461" y="215"/>
                        </a:lnTo>
                        <a:lnTo>
                          <a:pt x="1472" y="231"/>
                        </a:lnTo>
                        <a:lnTo>
                          <a:pt x="1479" y="249"/>
                        </a:lnTo>
                        <a:lnTo>
                          <a:pt x="1482" y="269"/>
                        </a:lnTo>
                        <a:lnTo>
                          <a:pt x="1482" y="288"/>
                        </a:lnTo>
                        <a:lnTo>
                          <a:pt x="1479" y="308"/>
                        </a:lnTo>
                        <a:lnTo>
                          <a:pt x="1472" y="326"/>
                        </a:lnTo>
                        <a:lnTo>
                          <a:pt x="1461" y="342"/>
                        </a:lnTo>
                        <a:lnTo>
                          <a:pt x="1447" y="354"/>
                        </a:lnTo>
                        <a:lnTo>
                          <a:pt x="1431" y="361"/>
                        </a:lnTo>
                        <a:lnTo>
                          <a:pt x="1412" y="365"/>
                        </a:lnTo>
                        <a:lnTo>
                          <a:pt x="1217" y="365"/>
                        </a:lnTo>
                        <a:lnTo>
                          <a:pt x="1213" y="364"/>
                        </a:lnTo>
                        <a:lnTo>
                          <a:pt x="1211" y="364"/>
                        </a:lnTo>
                        <a:lnTo>
                          <a:pt x="1211" y="365"/>
                        </a:lnTo>
                        <a:lnTo>
                          <a:pt x="1204" y="363"/>
                        </a:lnTo>
                        <a:lnTo>
                          <a:pt x="1201" y="363"/>
                        </a:lnTo>
                        <a:lnTo>
                          <a:pt x="1020" y="327"/>
                        </a:lnTo>
                        <a:lnTo>
                          <a:pt x="1020" y="236"/>
                        </a:lnTo>
                        <a:lnTo>
                          <a:pt x="1019" y="231"/>
                        </a:lnTo>
                        <a:lnTo>
                          <a:pt x="1019" y="227"/>
                        </a:lnTo>
                        <a:lnTo>
                          <a:pt x="1211" y="193"/>
                        </a:lnTo>
                        <a:close/>
                        <a:moveTo>
                          <a:pt x="70" y="193"/>
                        </a:moveTo>
                        <a:lnTo>
                          <a:pt x="266" y="193"/>
                        </a:lnTo>
                        <a:lnTo>
                          <a:pt x="268" y="193"/>
                        </a:lnTo>
                        <a:lnTo>
                          <a:pt x="270" y="193"/>
                        </a:lnTo>
                        <a:lnTo>
                          <a:pt x="270" y="193"/>
                        </a:lnTo>
                        <a:lnTo>
                          <a:pt x="471" y="228"/>
                        </a:lnTo>
                        <a:lnTo>
                          <a:pt x="471" y="232"/>
                        </a:lnTo>
                        <a:lnTo>
                          <a:pt x="471" y="236"/>
                        </a:lnTo>
                        <a:lnTo>
                          <a:pt x="471" y="325"/>
                        </a:lnTo>
                        <a:lnTo>
                          <a:pt x="280" y="363"/>
                        </a:lnTo>
                        <a:lnTo>
                          <a:pt x="279" y="363"/>
                        </a:lnTo>
                        <a:lnTo>
                          <a:pt x="270" y="365"/>
                        </a:lnTo>
                        <a:lnTo>
                          <a:pt x="270" y="364"/>
                        </a:lnTo>
                        <a:lnTo>
                          <a:pt x="268" y="364"/>
                        </a:lnTo>
                        <a:lnTo>
                          <a:pt x="266" y="365"/>
                        </a:lnTo>
                        <a:lnTo>
                          <a:pt x="70" y="365"/>
                        </a:lnTo>
                        <a:lnTo>
                          <a:pt x="52" y="361"/>
                        </a:lnTo>
                        <a:lnTo>
                          <a:pt x="35" y="354"/>
                        </a:lnTo>
                        <a:lnTo>
                          <a:pt x="20" y="342"/>
                        </a:lnTo>
                        <a:lnTo>
                          <a:pt x="9" y="326"/>
                        </a:lnTo>
                        <a:lnTo>
                          <a:pt x="2" y="308"/>
                        </a:lnTo>
                        <a:lnTo>
                          <a:pt x="0" y="288"/>
                        </a:lnTo>
                        <a:lnTo>
                          <a:pt x="0" y="269"/>
                        </a:lnTo>
                        <a:lnTo>
                          <a:pt x="2" y="249"/>
                        </a:lnTo>
                        <a:lnTo>
                          <a:pt x="9" y="231"/>
                        </a:lnTo>
                        <a:lnTo>
                          <a:pt x="20" y="215"/>
                        </a:lnTo>
                        <a:lnTo>
                          <a:pt x="35" y="203"/>
                        </a:lnTo>
                        <a:lnTo>
                          <a:pt x="52" y="196"/>
                        </a:lnTo>
                        <a:lnTo>
                          <a:pt x="70" y="193"/>
                        </a:lnTo>
                        <a:close/>
                        <a:moveTo>
                          <a:pt x="621" y="182"/>
                        </a:moveTo>
                        <a:lnTo>
                          <a:pt x="869" y="182"/>
                        </a:lnTo>
                        <a:lnTo>
                          <a:pt x="887" y="185"/>
                        </a:lnTo>
                        <a:lnTo>
                          <a:pt x="902" y="192"/>
                        </a:lnTo>
                        <a:lnTo>
                          <a:pt x="914" y="204"/>
                        </a:lnTo>
                        <a:lnTo>
                          <a:pt x="922" y="219"/>
                        </a:lnTo>
                        <a:lnTo>
                          <a:pt x="924" y="236"/>
                        </a:lnTo>
                        <a:lnTo>
                          <a:pt x="924" y="356"/>
                        </a:lnTo>
                        <a:lnTo>
                          <a:pt x="922" y="373"/>
                        </a:lnTo>
                        <a:lnTo>
                          <a:pt x="914" y="388"/>
                        </a:lnTo>
                        <a:lnTo>
                          <a:pt x="902" y="399"/>
                        </a:lnTo>
                        <a:lnTo>
                          <a:pt x="887" y="406"/>
                        </a:lnTo>
                        <a:lnTo>
                          <a:pt x="869" y="408"/>
                        </a:lnTo>
                        <a:lnTo>
                          <a:pt x="621" y="408"/>
                        </a:lnTo>
                        <a:lnTo>
                          <a:pt x="604" y="406"/>
                        </a:lnTo>
                        <a:lnTo>
                          <a:pt x="588" y="399"/>
                        </a:lnTo>
                        <a:lnTo>
                          <a:pt x="576" y="388"/>
                        </a:lnTo>
                        <a:lnTo>
                          <a:pt x="569" y="373"/>
                        </a:lnTo>
                        <a:lnTo>
                          <a:pt x="567" y="356"/>
                        </a:lnTo>
                        <a:lnTo>
                          <a:pt x="567" y="236"/>
                        </a:lnTo>
                        <a:lnTo>
                          <a:pt x="569" y="219"/>
                        </a:lnTo>
                        <a:lnTo>
                          <a:pt x="576" y="204"/>
                        </a:lnTo>
                        <a:lnTo>
                          <a:pt x="588" y="192"/>
                        </a:lnTo>
                        <a:lnTo>
                          <a:pt x="604" y="185"/>
                        </a:lnTo>
                        <a:lnTo>
                          <a:pt x="621" y="182"/>
                        </a:lnTo>
                        <a:close/>
                        <a:moveTo>
                          <a:pt x="668" y="0"/>
                        </a:moveTo>
                        <a:lnTo>
                          <a:pt x="827" y="0"/>
                        </a:lnTo>
                        <a:lnTo>
                          <a:pt x="827" y="104"/>
                        </a:lnTo>
                        <a:lnTo>
                          <a:pt x="668" y="104"/>
                        </a:lnTo>
                        <a:lnTo>
                          <a:pt x="668" y="0"/>
                        </a:lnTo>
                        <a:close/>
                      </a:path>
                    </a:pathLst>
                  </a:custGeom>
                  <a:solidFill>
                    <a:srgbClr val="00B9F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</p:grpSp>
            <p:sp>
              <p:nvSpPr>
                <p:cNvPr id="96" name="Freeform 11">
                  <a:extLst>
                    <a:ext uri="{FF2B5EF4-FFF2-40B4-BE49-F238E27FC236}">
                      <a16:creationId xmlns:a16="http://schemas.microsoft.com/office/drawing/2014/main" id="{E81DCF92-8A18-444B-B4BE-DE3D07C28E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10546" y="2056264"/>
                  <a:ext cx="423413" cy="194412"/>
                </a:xfrm>
                <a:custGeom>
                  <a:avLst/>
                  <a:gdLst>
                    <a:gd name="T0" fmla="*/ 0 w 1772"/>
                    <a:gd name="T1" fmla="*/ 323 h 816"/>
                    <a:gd name="T2" fmla="*/ 525 w 1772"/>
                    <a:gd name="T3" fmla="*/ 323 h 816"/>
                    <a:gd name="T4" fmla="*/ 525 w 1772"/>
                    <a:gd name="T5" fmla="*/ 738 h 816"/>
                    <a:gd name="T6" fmla="*/ 0 w 1772"/>
                    <a:gd name="T7" fmla="*/ 738 h 816"/>
                    <a:gd name="T8" fmla="*/ 0 w 1772"/>
                    <a:gd name="T9" fmla="*/ 323 h 816"/>
                    <a:gd name="T10" fmla="*/ 1017 w 1772"/>
                    <a:gd name="T11" fmla="*/ 0 h 816"/>
                    <a:gd name="T12" fmla="*/ 1394 w 1772"/>
                    <a:gd name="T13" fmla="*/ 0 h 816"/>
                    <a:gd name="T14" fmla="*/ 1413 w 1772"/>
                    <a:gd name="T15" fmla="*/ 4 h 816"/>
                    <a:gd name="T16" fmla="*/ 1431 w 1772"/>
                    <a:gd name="T17" fmla="*/ 14 h 816"/>
                    <a:gd name="T18" fmla="*/ 1447 w 1772"/>
                    <a:gd name="T19" fmla="*/ 29 h 816"/>
                    <a:gd name="T20" fmla="*/ 1460 w 1772"/>
                    <a:gd name="T21" fmla="*/ 51 h 816"/>
                    <a:gd name="T22" fmla="*/ 1470 w 1772"/>
                    <a:gd name="T23" fmla="*/ 75 h 816"/>
                    <a:gd name="T24" fmla="*/ 1477 w 1772"/>
                    <a:gd name="T25" fmla="*/ 104 h 816"/>
                    <a:gd name="T26" fmla="*/ 1479 w 1772"/>
                    <a:gd name="T27" fmla="*/ 135 h 816"/>
                    <a:gd name="T28" fmla="*/ 1479 w 1772"/>
                    <a:gd name="T29" fmla="*/ 208 h 816"/>
                    <a:gd name="T30" fmla="*/ 1695 w 1772"/>
                    <a:gd name="T31" fmla="*/ 208 h 816"/>
                    <a:gd name="T32" fmla="*/ 1716 w 1772"/>
                    <a:gd name="T33" fmla="*/ 212 h 816"/>
                    <a:gd name="T34" fmla="*/ 1734 w 1772"/>
                    <a:gd name="T35" fmla="*/ 219 h 816"/>
                    <a:gd name="T36" fmla="*/ 1749 w 1772"/>
                    <a:gd name="T37" fmla="*/ 231 h 816"/>
                    <a:gd name="T38" fmla="*/ 1761 w 1772"/>
                    <a:gd name="T39" fmla="*/ 247 h 816"/>
                    <a:gd name="T40" fmla="*/ 1769 w 1772"/>
                    <a:gd name="T41" fmla="*/ 265 h 816"/>
                    <a:gd name="T42" fmla="*/ 1772 w 1772"/>
                    <a:gd name="T43" fmla="*/ 286 h 816"/>
                    <a:gd name="T44" fmla="*/ 1772 w 1772"/>
                    <a:gd name="T45" fmla="*/ 309 h 816"/>
                    <a:gd name="T46" fmla="*/ 1749 w 1772"/>
                    <a:gd name="T47" fmla="*/ 364 h 816"/>
                    <a:gd name="T48" fmla="*/ 1723 w 1772"/>
                    <a:gd name="T49" fmla="*/ 423 h 816"/>
                    <a:gd name="T50" fmla="*/ 1693 w 1772"/>
                    <a:gd name="T51" fmla="*/ 488 h 816"/>
                    <a:gd name="T52" fmla="*/ 1659 w 1772"/>
                    <a:gd name="T53" fmla="*/ 556 h 816"/>
                    <a:gd name="T54" fmla="*/ 1620 w 1772"/>
                    <a:gd name="T55" fmla="*/ 628 h 816"/>
                    <a:gd name="T56" fmla="*/ 1578 w 1772"/>
                    <a:gd name="T57" fmla="*/ 704 h 816"/>
                    <a:gd name="T58" fmla="*/ 1529 w 1772"/>
                    <a:gd name="T59" fmla="*/ 784 h 816"/>
                    <a:gd name="T60" fmla="*/ 1512 w 1772"/>
                    <a:gd name="T61" fmla="*/ 816 h 816"/>
                    <a:gd name="T62" fmla="*/ 716 w 1772"/>
                    <a:gd name="T63" fmla="*/ 816 h 816"/>
                    <a:gd name="T64" fmla="*/ 695 w 1772"/>
                    <a:gd name="T65" fmla="*/ 814 h 816"/>
                    <a:gd name="T66" fmla="*/ 677 w 1772"/>
                    <a:gd name="T67" fmla="*/ 806 h 816"/>
                    <a:gd name="T68" fmla="*/ 661 w 1772"/>
                    <a:gd name="T69" fmla="*/ 793 h 816"/>
                    <a:gd name="T70" fmla="*/ 650 w 1772"/>
                    <a:gd name="T71" fmla="*/ 779 h 816"/>
                    <a:gd name="T72" fmla="*/ 642 w 1772"/>
                    <a:gd name="T73" fmla="*/ 760 h 816"/>
                    <a:gd name="T74" fmla="*/ 639 w 1772"/>
                    <a:gd name="T75" fmla="*/ 740 h 816"/>
                    <a:gd name="T76" fmla="*/ 639 w 1772"/>
                    <a:gd name="T77" fmla="*/ 286 h 816"/>
                    <a:gd name="T78" fmla="*/ 642 w 1772"/>
                    <a:gd name="T79" fmla="*/ 265 h 816"/>
                    <a:gd name="T80" fmla="*/ 650 w 1772"/>
                    <a:gd name="T81" fmla="*/ 247 h 816"/>
                    <a:gd name="T82" fmla="*/ 661 w 1772"/>
                    <a:gd name="T83" fmla="*/ 231 h 816"/>
                    <a:gd name="T84" fmla="*/ 677 w 1772"/>
                    <a:gd name="T85" fmla="*/ 219 h 816"/>
                    <a:gd name="T86" fmla="*/ 695 w 1772"/>
                    <a:gd name="T87" fmla="*/ 212 h 816"/>
                    <a:gd name="T88" fmla="*/ 716 w 1772"/>
                    <a:gd name="T89" fmla="*/ 208 h 816"/>
                    <a:gd name="T90" fmla="*/ 931 w 1772"/>
                    <a:gd name="T91" fmla="*/ 208 h 816"/>
                    <a:gd name="T92" fmla="*/ 931 w 1772"/>
                    <a:gd name="T93" fmla="*/ 135 h 816"/>
                    <a:gd name="T94" fmla="*/ 933 w 1772"/>
                    <a:gd name="T95" fmla="*/ 104 h 816"/>
                    <a:gd name="T96" fmla="*/ 939 w 1772"/>
                    <a:gd name="T97" fmla="*/ 75 h 816"/>
                    <a:gd name="T98" fmla="*/ 950 w 1772"/>
                    <a:gd name="T99" fmla="*/ 51 h 816"/>
                    <a:gd name="T100" fmla="*/ 963 w 1772"/>
                    <a:gd name="T101" fmla="*/ 29 h 816"/>
                    <a:gd name="T102" fmla="*/ 979 w 1772"/>
                    <a:gd name="T103" fmla="*/ 14 h 816"/>
                    <a:gd name="T104" fmla="*/ 997 w 1772"/>
                    <a:gd name="T105" fmla="*/ 4 h 816"/>
                    <a:gd name="T106" fmla="*/ 1017 w 1772"/>
                    <a:gd name="T107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72" h="816">
                      <a:moveTo>
                        <a:pt x="0" y="323"/>
                      </a:moveTo>
                      <a:lnTo>
                        <a:pt x="525" y="323"/>
                      </a:lnTo>
                      <a:lnTo>
                        <a:pt x="525" y="738"/>
                      </a:lnTo>
                      <a:lnTo>
                        <a:pt x="0" y="738"/>
                      </a:lnTo>
                      <a:lnTo>
                        <a:pt x="0" y="323"/>
                      </a:lnTo>
                      <a:close/>
                      <a:moveTo>
                        <a:pt x="1017" y="0"/>
                      </a:moveTo>
                      <a:lnTo>
                        <a:pt x="1394" y="0"/>
                      </a:lnTo>
                      <a:lnTo>
                        <a:pt x="1413" y="4"/>
                      </a:lnTo>
                      <a:lnTo>
                        <a:pt x="1431" y="14"/>
                      </a:lnTo>
                      <a:lnTo>
                        <a:pt x="1447" y="29"/>
                      </a:lnTo>
                      <a:lnTo>
                        <a:pt x="1460" y="51"/>
                      </a:lnTo>
                      <a:lnTo>
                        <a:pt x="1470" y="75"/>
                      </a:lnTo>
                      <a:lnTo>
                        <a:pt x="1477" y="104"/>
                      </a:lnTo>
                      <a:lnTo>
                        <a:pt x="1479" y="135"/>
                      </a:lnTo>
                      <a:lnTo>
                        <a:pt x="1479" y="208"/>
                      </a:lnTo>
                      <a:lnTo>
                        <a:pt x="1695" y="208"/>
                      </a:lnTo>
                      <a:lnTo>
                        <a:pt x="1716" y="212"/>
                      </a:lnTo>
                      <a:lnTo>
                        <a:pt x="1734" y="219"/>
                      </a:lnTo>
                      <a:lnTo>
                        <a:pt x="1749" y="231"/>
                      </a:lnTo>
                      <a:lnTo>
                        <a:pt x="1761" y="247"/>
                      </a:lnTo>
                      <a:lnTo>
                        <a:pt x="1769" y="265"/>
                      </a:lnTo>
                      <a:lnTo>
                        <a:pt x="1772" y="286"/>
                      </a:lnTo>
                      <a:lnTo>
                        <a:pt x="1772" y="309"/>
                      </a:lnTo>
                      <a:lnTo>
                        <a:pt x="1749" y="364"/>
                      </a:lnTo>
                      <a:lnTo>
                        <a:pt x="1723" y="423"/>
                      </a:lnTo>
                      <a:lnTo>
                        <a:pt x="1693" y="488"/>
                      </a:lnTo>
                      <a:lnTo>
                        <a:pt x="1659" y="556"/>
                      </a:lnTo>
                      <a:lnTo>
                        <a:pt x="1620" y="628"/>
                      </a:lnTo>
                      <a:lnTo>
                        <a:pt x="1578" y="704"/>
                      </a:lnTo>
                      <a:lnTo>
                        <a:pt x="1529" y="784"/>
                      </a:lnTo>
                      <a:lnTo>
                        <a:pt x="1512" y="816"/>
                      </a:lnTo>
                      <a:lnTo>
                        <a:pt x="716" y="816"/>
                      </a:lnTo>
                      <a:lnTo>
                        <a:pt x="695" y="814"/>
                      </a:lnTo>
                      <a:lnTo>
                        <a:pt x="677" y="806"/>
                      </a:lnTo>
                      <a:lnTo>
                        <a:pt x="661" y="793"/>
                      </a:lnTo>
                      <a:lnTo>
                        <a:pt x="650" y="779"/>
                      </a:lnTo>
                      <a:lnTo>
                        <a:pt x="642" y="760"/>
                      </a:lnTo>
                      <a:lnTo>
                        <a:pt x="639" y="740"/>
                      </a:lnTo>
                      <a:lnTo>
                        <a:pt x="639" y="286"/>
                      </a:lnTo>
                      <a:lnTo>
                        <a:pt x="642" y="265"/>
                      </a:lnTo>
                      <a:lnTo>
                        <a:pt x="650" y="247"/>
                      </a:lnTo>
                      <a:lnTo>
                        <a:pt x="661" y="231"/>
                      </a:lnTo>
                      <a:lnTo>
                        <a:pt x="677" y="219"/>
                      </a:lnTo>
                      <a:lnTo>
                        <a:pt x="695" y="212"/>
                      </a:lnTo>
                      <a:lnTo>
                        <a:pt x="716" y="208"/>
                      </a:lnTo>
                      <a:lnTo>
                        <a:pt x="931" y="208"/>
                      </a:lnTo>
                      <a:lnTo>
                        <a:pt x="931" y="135"/>
                      </a:lnTo>
                      <a:lnTo>
                        <a:pt x="933" y="104"/>
                      </a:lnTo>
                      <a:lnTo>
                        <a:pt x="939" y="75"/>
                      </a:lnTo>
                      <a:lnTo>
                        <a:pt x="950" y="51"/>
                      </a:lnTo>
                      <a:lnTo>
                        <a:pt x="963" y="29"/>
                      </a:lnTo>
                      <a:lnTo>
                        <a:pt x="979" y="14"/>
                      </a:lnTo>
                      <a:lnTo>
                        <a:pt x="997" y="4"/>
                      </a:lnTo>
                      <a:lnTo>
                        <a:pt x="10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3CC178B-FE18-4ECC-BCBA-2D8074DB7B66}"/>
                  </a:ext>
                </a:extLst>
              </p:cNvPr>
              <p:cNvSpPr txBox="1"/>
              <p:nvPr/>
            </p:nvSpPr>
            <p:spPr>
              <a:xfrm>
                <a:off x="5014004" y="3130676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Water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5E1FE17-FF61-4970-9637-DB45376C1643}"/>
                </a:ext>
              </a:extLst>
            </p:cNvPr>
            <p:cNvGrpSpPr/>
            <p:nvPr/>
          </p:nvGrpSpPr>
          <p:grpSpPr>
            <a:xfrm>
              <a:off x="5667663" y="2470294"/>
              <a:ext cx="1133883" cy="896506"/>
              <a:chOff x="7051741" y="2454232"/>
              <a:chExt cx="1133883" cy="89650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0B2A112-AF53-4689-B73E-14B86A4EF55D}"/>
                  </a:ext>
                </a:extLst>
              </p:cNvPr>
              <p:cNvGrpSpPr/>
              <p:nvPr/>
            </p:nvGrpSpPr>
            <p:grpSpPr>
              <a:xfrm>
                <a:off x="7169157" y="2454232"/>
                <a:ext cx="950976" cy="624772"/>
                <a:chOff x="7076808" y="2503554"/>
                <a:chExt cx="950976" cy="55138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45688F2-138A-4A08-B566-6E273B1DB4DA}"/>
                    </a:ext>
                  </a:extLst>
                </p:cNvPr>
                <p:cNvGrpSpPr/>
                <p:nvPr/>
              </p:nvGrpSpPr>
              <p:grpSpPr>
                <a:xfrm>
                  <a:off x="7259677" y="2503554"/>
                  <a:ext cx="768107" cy="551384"/>
                  <a:chOff x="9481921" y="1828456"/>
                  <a:chExt cx="628559" cy="621404"/>
                </a:xfrm>
              </p:grpSpPr>
              <p:grpSp>
                <p:nvGrpSpPr>
                  <p:cNvPr id="89" name="Group 4">
                    <a:extLst>
                      <a:ext uri="{FF2B5EF4-FFF2-40B4-BE49-F238E27FC236}">
                        <a16:creationId xmlns:a16="http://schemas.microsoft.com/office/drawing/2014/main" id="{07201C8C-AC8D-4D78-81F0-8F2E944FCF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9481921" y="1828456"/>
                    <a:ext cx="628559" cy="621404"/>
                    <a:chOff x="1354" y="3107"/>
                    <a:chExt cx="527" cy="521"/>
                  </a:xfrm>
                </p:grpSpPr>
                <p:sp useBgFill="1">
                  <p:nvSpPr>
                    <p:cNvPr id="91" name="Freeform 6">
                      <a:extLst>
                        <a:ext uri="{FF2B5EF4-FFF2-40B4-BE49-F238E27FC236}">
                          <a16:creationId xmlns:a16="http://schemas.microsoft.com/office/drawing/2014/main" id="{4D301013-3ED0-4B4A-8D3B-4570010465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54" y="3107"/>
                      <a:ext cx="527" cy="521"/>
                    </a:xfrm>
                    <a:custGeom>
                      <a:avLst/>
                      <a:gdLst>
                        <a:gd name="T0" fmla="*/ 1466 w 2631"/>
                        <a:gd name="T1" fmla="*/ 27 h 2606"/>
                        <a:gd name="T2" fmla="*/ 1510 w 2631"/>
                        <a:gd name="T3" fmla="*/ 202 h 2606"/>
                        <a:gd name="T4" fmla="*/ 1754 w 2631"/>
                        <a:gd name="T5" fmla="*/ 195 h 2606"/>
                        <a:gd name="T6" fmla="*/ 1875 w 2631"/>
                        <a:gd name="T7" fmla="*/ 194 h 2606"/>
                        <a:gd name="T8" fmla="*/ 1972 w 2631"/>
                        <a:gd name="T9" fmla="*/ 194 h 2606"/>
                        <a:gd name="T10" fmla="*/ 2098 w 2631"/>
                        <a:gd name="T11" fmla="*/ 240 h 2606"/>
                        <a:gd name="T12" fmla="*/ 2166 w 2631"/>
                        <a:gd name="T13" fmla="*/ 389 h 2606"/>
                        <a:gd name="T14" fmla="*/ 2121 w 2631"/>
                        <a:gd name="T15" fmla="*/ 535 h 2606"/>
                        <a:gd name="T16" fmla="*/ 1976 w 2631"/>
                        <a:gd name="T17" fmla="*/ 605 h 2606"/>
                        <a:gd name="T18" fmla="*/ 1901 w 2631"/>
                        <a:gd name="T19" fmla="*/ 605 h 2606"/>
                        <a:gd name="T20" fmla="*/ 1790 w 2631"/>
                        <a:gd name="T21" fmla="*/ 605 h 2606"/>
                        <a:gd name="T22" fmla="*/ 1561 w 2631"/>
                        <a:gd name="T23" fmla="*/ 593 h 2606"/>
                        <a:gd name="T24" fmla="*/ 1547 w 2631"/>
                        <a:gd name="T25" fmla="*/ 839 h 2606"/>
                        <a:gd name="T26" fmla="*/ 1678 w 2631"/>
                        <a:gd name="T27" fmla="*/ 937 h 2606"/>
                        <a:gd name="T28" fmla="*/ 1854 w 2631"/>
                        <a:gd name="T29" fmla="*/ 1048 h 2606"/>
                        <a:gd name="T30" fmla="*/ 1966 w 2631"/>
                        <a:gd name="T31" fmla="*/ 1038 h 2606"/>
                        <a:gd name="T32" fmla="*/ 2018 w 2631"/>
                        <a:gd name="T33" fmla="*/ 925 h 2606"/>
                        <a:gd name="T34" fmla="*/ 2146 w 2631"/>
                        <a:gd name="T35" fmla="*/ 911 h 2606"/>
                        <a:gd name="T36" fmla="*/ 2215 w 2631"/>
                        <a:gd name="T37" fmla="*/ 1017 h 2606"/>
                        <a:gd name="T38" fmla="*/ 2273 w 2631"/>
                        <a:gd name="T39" fmla="*/ 1204 h 2606"/>
                        <a:gd name="T40" fmla="*/ 2406 w 2631"/>
                        <a:gd name="T41" fmla="*/ 1508 h 2606"/>
                        <a:gd name="T42" fmla="*/ 2596 w 2631"/>
                        <a:gd name="T43" fmla="*/ 1862 h 2606"/>
                        <a:gd name="T44" fmla="*/ 2618 w 2631"/>
                        <a:gd name="T45" fmla="*/ 2180 h 2606"/>
                        <a:gd name="T46" fmla="*/ 2490 w 2631"/>
                        <a:gd name="T47" fmla="*/ 2429 h 2606"/>
                        <a:gd name="T48" fmla="*/ 2255 w 2631"/>
                        <a:gd name="T49" fmla="*/ 2584 h 2606"/>
                        <a:gd name="T50" fmla="*/ 2097 w 2631"/>
                        <a:gd name="T51" fmla="*/ 2606 h 2606"/>
                        <a:gd name="T52" fmla="*/ 1971 w 2631"/>
                        <a:gd name="T53" fmla="*/ 2594 h 2606"/>
                        <a:gd name="T54" fmla="*/ 1878 w 2631"/>
                        <a:gd name="T55" fmla="*/ 2561 h 2606"/>
                        <a:gd name="T56" fmla="*/ 1663 w 2631"/>
                        <a:gd name="T57" fmla="*/ 2387 h 2606"/>
                        <a:gd name="T58" fmla="*/ 1560 w 2631"/>
                        <a:gd name="T59" fmla="*/ 2127 h 2606"/>
                        <a:gd name="T60" fmla="*/ 836 w 2631"/>
                        <a:gd name="T61" fmla="*/ 1891 h 2606"/>
                        <a:gd name="T62" fmla="*/ 695 w 2631"/>
                        <a:gd name="T63" fmla="*/ 1831 h 2606"/>
                        <a:gd name="T64" fmla="*/ 92 w 2631"/>
                        <a:gd name="T65" fmla="*/ 1809 h 2606"/>
                        <a:gd name="T66" fmla="*/ 3 w 2631"/>
                        <a:gd name="T67" fmla="*/ 1719 h 2606"/>
                        <a:gd name="T68" fmla="*/ 25 w 2631"/>
                        <a:gd name="T69" fmla="*/ 1203 h 2606"/>
                        <a:gd name="T70" fmla="*/ 645 w 2631"/>
                        <a:gd name="T71" fmla="*/ 1158 h 2606"/>
                        <a:gd name="T72" fmla="*/ 716 w 2631"/>
                        <a:gd name="T73" fmla="*/ 1086 h 2606"/>
                        <a:gd name="T74" fmla="*/ 935 w 2631"/>
                        <a:gd name="T75" fmla="*/ 1044 h 2606"/>
                        <a:gd name="T76" fmla="*/ 1021 w 2631"/>
                        <a:gd name="T77" fmla="*/ 880 h 2606"/>
                        <a:gd name="T78" fmla="*/ 1083 w 2631"/>
                        <a:gd name="T79" fmla="*/ 616 h 2606"/>
                        <a:gd name="T80" fmla="*/ 820 w 2631"/>
                        <a:gd name="T81" fmla="*/ 605 h 2606"/>
                        <a:gd name="T82" fmla="*/ 648 w 2631"/>
                        <a:gd name="T83" fmla="*/ 605 h 2606"/>
                        <a:gd name="T84" fmla="*/ 512 w 2631"/>
                        <a:gd name="T85" fmla="*/ 558 h 2606"/>
                        <a:gd name="T86" fmla="*/ 444 w 2631"/>
                        <a:gd name="T87" fmla="*/ 408 h 2606"/>
                        <a:gd name="T88" fmla="*/ 489 w 2631"/>
                        <a:gd name="T89" fmla="*/ 264 h 2606"/>
                        <a:gd name="T90" fmla="*/ 634 w 2631"/>
                        <a:gd name="T91" fmla="*/ 194 h 2606"/>
                        <a:gd name="T92" fmla="*/ 710 w 2631"/>
                        <a:gd name="T93" fmla="*/ 194 h 2606"/>
                        <a:gd name="T94" fmla="*/ 820 w 2631"/>
                        <a:gd name="T95" fmla="*/ 194 h 2606"/>
                        <a:gd name="T96" fmla="*/ 1059 w 2631"/>
                        <a:gd name="T97" fmla="*/ 231 h 2606"/>
                        <a:gd name="T98" fmla="*/ 1116 w 2631"/>
                        <a:gd name="T99" fmla="*/ 92 h 2606"/>
                        <a:gd name="T100" fmla="*/ 1206 w 2631"/>
                        <a:gd name="T101" fmla="*/ 4 h 2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2631" h="2606">
                          <a:moveTo>
                            <a:pt x="1232" y="0"/>
                          </a:moveTo>
                          <a:lnTo>
                            <a:pt x="1391" y="0"/>
                          </a:lnTo>
                          <a:lnTo>
                            <a:pt x="1418" y="4"/>
                          </a:lnTo>
                          <a:lnTo>
                            <a:pt x="1444" y="12"/>
                          </a:lnTo>
                          <a:lnTo>
                            <a:pt x="1466" y="27"/>
                          </a:lnTo>
                          <a:lnTo>
                            <a:pt x="1485" y="45"/>
                          </a:lnTo>
                          <a:lnTo>
                            <a:pt x="1498" y="68"/>
                          </a:lnTo>
                          <a:lnTo>
                            <a:pt x="1508" y="92"/>
                          </a:lnTo>
                          <a:lnTo>
                            <a:pt x="1510" y="120"/>
                          </a:lnTo>
                          <a:lnTo>
                            <a:pt x="1510" y="202"/>
                          </a:lnTo>
                          <a:lnTo>
                            <a:pt x="1533" y="215"/>
                          </a:lnTo>
                          <a:lnTo>
                            <a:pt x="1554" y="231"/>
                          </a:lnTo>
                          <a:lnTo>
                            <a:pt x="1559" y="230"/>
                          </a:lnTo>
                          <a:lnTo>
                            <a:pt x="1562" y="230"/>
                          </a:lnTo>
                          <a:lnTo>
                            <a:pt x="1754" y="195"/>
                          </a:lnTo>
                          <a:lnTo>
                            <a:pt x="1775" y="194"/>
                          </a:lnTo>
                          <a:lnTo>
                            <a:pt x="1779" y="194"/>
                          </a:lnTo>
                          <a:lnTo>
                            <a:pt x="1790" y="194"/>
                          </a:lnTo>
                          <a:lnTo>
                            <a:pt x="1806" y="194"/>
                          </a:lnTo>
                          <a:lnTo>
                            <a:pt x="1875" y="194"/>
                          </a:lnTo>
                          <a:lnTo>
                            <a:pt x="1901" y="194"/>
                          </a:lnTo>
                          <a:lnTo>
                            <a:pt x="1924" y="194"/>
                          </a:lnTo>
                          <a:lnTo>
                            <a:pt x="1944" y="194"/>
                          </a:lnTo>
                          <a:lnTo>
                            <a:pt x="1961" y="194"/>
                          </a:lnTo>
                          <a:lnTo>
                            <a:pt x="1972" y="194"/>
                          </a:lnTo>
                          <a:lnTo>
                            <a:pt x="1976" y="194"/>
                          </a:lnTo>
                          <a:lnTo>
                            <a:pt x="2010" y="196"/>
                          </a:lnTo>
                          <a:lnTo>
                            <a:pt x="2042" y="206"/>
                          </a:lnTo>
                          <a:lnTo>
                            <a:pt x="2071" y="220"/>
                          </a:lnTo>
                          <a:lnTo>
                            <a:pt x="2098" y="240"/>
                          </a:lnTo>
                          <a:lnTo>
                            <a:pt x="2121" y="264"/>
                          </a:lnTo>
                          <a:lnTo>
                            <a:pt x="2140" y="290"/>
                          </a:lnTo>
                          <a:lnTo>
                            <a:pt x="2153" y="322"/>
                          </a:lnTo>
                          <a:lnTo>
                            <a:pt x="2163" y="354"/>
                          </a:lnTo>
                          <a:lnTo>
                            <a:pt x="2166" y="389"/>
                          </a:lnTo>
                          <a:lnTo>
                            <a:pt x="2166" y="408"/>
                          </a:lnTo>
                          <a:lnTo>
                            <a:pt x="2163" y="443"/>
                          </a:lnTo>
                          <a:lnTo>
                            <a:pt x="2153" y="476"/>
                          </a:lnTo>
                          <a:lnTo>
                            <a:pt x="2140" y="507"/>
                          </a:lnTo>
                          <a:lnTo>
                            <a:pt x="2121" y="535"/>
                          </a:lnTo>
                          <a:lnTo>
                            <a:pt x="2098" y="558"/>
                          </a:lnTo>
                          <a:lnTo>
                            <a:pt x="2071" y="577"/>
                          </a:lnTo>
                          <a:lnTo>
                            <a:pt x="2042" y="591"/>
                          </a:lnTo>
                          <a:lnTo>
                            <a:pt x="2010" y="601"/>
                          </a:lnTo>
                          <a:lnTo>
                            <a:pt x="1976" y="605"/>
                          </a:lnTo>
                          <a:lnTo>
                            <a:pt x="1972" y="605"/>
                          </a:lnTo>
                          <a:lnTo>
                            <a:pt x="1961" y="605"/>
                          </a:lnTo>
                          <a:lnTo>
                            <a:pt x="1944" y="605"/>
                          </a:lnTo>
                          <a:lnTo>
                            <a:pt x="1924" y="605"/>
                          </a:lnTo>
                          <a:lnTo>
                            <a:pt x="1901" y="605"/>
                          </a:lnTo>
                          <a:lnTo>
                            <a:pt x="1875" y="605"/>
                          </a:lnTo>
                          <a:lnTo>
                            <a:pt x="1851" y="605"/>
                          </a:lnTo>
                          <a:lnTo>
                            <a:pt x="1827" y="605"/>
                          </a:lnTo>
                          <a:lnTo>
                            <a:pt x="1806" y="605"/>
                          </a:lnTo>
                          <a:lnTo>
                            <a:pt x="1790" y="605"/>
                          </a:lnTo>
                          <a:lnTo>
                            <a:pt x="1779" y="605"/>
                          </a:lnTo>
                          <a:lnTo>
                            <a:pt x="1775" y="605"/>
                          </a:lnTo>
                          <a:lnTo>
                            <a:pt x="1752" y="602"/>
                          </a:lnTo>
                          <a:lnTo>
                            <a:pt x="1580" y="568"/>
                          </a:lnTo>
                          <a:lnTo>
                            <a:pt x="1561" y="593"/>
                          </a:lnTo>
                          <a:lnTo>
                            <a:pt x="1538" y="613"/>
                          </a:lnTo>
                          <a:lnTo>
                            <a:pt x="1510" y="630"/>
                          </a:lnTo>
                          <a:lnTo>
                            <a:pt x="1510" y="836"/>
                          </a:lnTo>
                          <a:lnTo>
                            <a:pt x="1514" y="836"/>
                          </a:lnTo>
                          <a:lnTo>
                            <a:pt x="1547" y="839"/>
                          </a:lnTo>
                          <a:lnTo>
                            <a:pt x="1578" y="848"/>
                          </a:lnTo>
                          <a:lnTo>
                            <a:pt x="1608" y="863"/>
                          </a:lnTo>
                          <a:lnTo>
                            <a:pt x="1635" y="883"/>
                          </a:lnTo>
                          <a:lnTo>
                            <a:pt x="1658" y="908"/>
                          </a:lnTo>
                          <a:lnTo>
                            <a:pt x="1678" y="937"/>
                          </a:lnTo>
                          <a:lnTo>
                            <a:pt x="1695" y="970"/>
                          </a:lnTo>
                          <a:lnTo>
                            <a:pt x="1707" y="1005"/>
                          </a:lnTo>
                          <a:lnTo>
                            <a:pt x="1716" y="1044"/>
                          </a:lnTo>
                          <a:lnTo>
                            <a:pt x="1815" y="1044"/>
                          </a:lnTo>
                          <a:lnTo>
                            <a:pt x="1854" y="1048"/>
                          </a:lnTo>
                          <a:lnTo>
                            <a:pt x="1889" y="1058"/>
                          </a:lnTo>
                          <a:lnTo>
                            <a:pt x="1921" y="1075"/>
                          </a:lnTo>
                          <a:lnTo>
                            <a:pt x="1949" y="1098"/>
                          </a:lnTo>
                          <a:lnTo>
                            <a:pt x="1959" y="1067"/>
                          </a:lnTo>
                          <a:lnTo>
                            <a:pt x="1966" y="1038"/>
                          </a:lnTo>
                          <a:lnTo>
                            <a:pt x="1972" y="1013"/>
                          </a:lnTo>
                          <a:lnTo>
                            <a:pt x="1976" y="994"/>
                          </a:lnTo>
                          <a:lnTo>
                            <a:pt x="1984" y="967"/>
                          </a:lnTo>
                          <a:lnTo>
                            <a:pt x="1999" y="944"/>
                          </a:lnTo>
                          <a:lnTo>
                            <a:pt x="2018" y="925"/>
                          </a:lnTo>
                          <a:lnTo>
                            <a:pt x="2040" y="911"/>
                          </a:lnTo>
                          <a:lnTo>
                            <a:pt x="2065" y="901"/>
                          </a:lnTo>
                          <a:lnTo>
                            <a:pt x="2093" y="897"/>
                          </a:lnTo>
                          <a:lnTo>
                            <a:pt x="2121" y="901"/>
                          </a:lnTo>
                          <a:lnTo>
                            <a:pt x="2146" y="911"/>
                          </a:lnTo>
                          <a:lnTo>
                            <a:pt x="2169" y="925"/>
                          </a:lnTo>
                          <a:lnTo>
                            <a:pt x="2187" y="944"/>
                          </a:lnTo>
                          <a:lnTo>
                            <a:pt x="2202" y="967"/>
                          </a:lnTo>
                          <a:lnTo>
                            <a:pt x="2210" y="994"/>
                          </a:lnTo>
                          <a:lnTo>
                            <a:pt x="2215" y="1017"/>
                          </a:lnTo>
                          <a:lnTo>
                            <a:pt x="2222" y="1045"/>
                          </a:lnTo>
                          <a:lnTo>
                            <a:pt x="2231" y="1077"/>
                          </a:lnTo>
                          <a:lnTo>
                            <a:pt x="2243" y="1115"/>
                          </a:lnTo>
                          <a:lnTo>
                            <a:pt x="2256" y="1157"/>
                          </a:lnTo>
                          <a:lnTo>
                            <a:pt x="2273" y="1204"/>
                          </a:lnTo>
                          <a:lnTo>
                            <a:pt x="2293" y="1256"/>
                          </a:lnTo>
                          <a:lnTo>
                            <a:pt x="2316" y="1313"/>
                          </a:lnTo>
                          <a:lnTo>
                            <a:pt x="2342" y="1374"/>
                          </a:lnTo>
                          <a:lnTo>
                            <a:pt x="2372" y="1438"/>
                          </a:lnTo>
                          <a:lnTo>
                            <a:pt x="2406" y="1508"/>
                          </a:lnTo>
                          <a:lnTo>
                            <a:pt x="2445" y="1580"/>
                          </a:lnTo>
                          <a:lnTo>
                            <a:pt x="2488" y="1658"/>
                          </a:lnTo>
                          <a:lnTo>
                            <a:pt x="2537" y="1739"/>
                          </a:lnTo>
                          <a:lnTo>
                            <a:pt x="2569" y="1799"/>
                          </a:lnTo>
                          <a:lnTo>
                            <a:pt x="2596" y="1862"/>
                          </a:lnTo>
                          <a:lnTo>
                            <a:pt x="2614" y="1925"/>
                          </a:lnTo>
                          <a:lnTo>
                            <a:pt x="2626" y="1989"/>
                          </a:lnTo>
                          <a:lnTo>
                            <a:pt x="2631" y="2053"/>
                          </a:lnTo>
                          <a:lnTo>
                            <a:pt x="2627" y="2117"/>
                          </a:lnTo>
                          <a:lnTo>
                            <a:pt x="2618" y="2180"/>
                          </a:lnTo>
                          <a:lnTo>
                            <a:pt x="2601" y="2242"/>
                          </a:lnTo>
                          <a:lnTo>
                            <a:pt x="2580" y="2294"/>
                          </a:lnTo>
                          <a:lnTo>
                            <a:pt x="2554" y="2342"/>
                          </a:lnTo>
                          <a:lnTo>
                            <a:pt x="2523" y="2387"/>
                          </a:lnTo>
                          <a:lnTo>
                            <a:pt x="2490" y="2429"/>
                          </a:lnTo>
                          <a:lnTo>
                            <a:pt x="2450" y="2468"/>
                          </a:lnTo>
                          <a:lnTo>
                            <a:pt x="2407" y="2503"/>
                          </a:lnTo>
                          <a:lnTo>
                            <a:pt x="2360" y="2534"/>
                          </a:lnTo>
                          <a:lnTo>
                            <a:pt x="2309" y="2561"/>
                          </a:lnTo>
                          <a:lnTo>
                            <a:pt x="2255" y="2584"/>
                          </a:lnTo>
                          <a:lnTo>
                            <a:pt x="2225" y="2592"/>
                          </a:lnTo>
                          <a:lnTo>
                            <a:pt x="2189" y="2600"/>
                          </a:lnTo>
                          <a:lnTo>
                            <a:pt x="2146" y="2603"/>
                          </a:lnTo>
                          <a:lnTo>
                            <a:pt x="2098" y="2606"/>
                          </a:lnTo>
                          <a:lnTo>
                            <a:pt x="2097" y="2606"/>
                          </a:lnTo>
                          <a:lnTo>
                            <a:pt x="2089" y="2606"/>
                          </a:lnTo>
                          <a:lnTo>
                            <a:pt x="2050" y="2603"/>
                          </a:lnTo>
                          <a:lnTo>
                            <a:pt x="2017" y="2600"/>
                          </a:lnTo>
                          <a:lnTo>
                            <a:pt x="1991" y="2597"/>
                          </a:lnTo>
                          <a:lnTo>
                            <a:pt x="1971" y="2594"/>
                          </a:lnTo>
                          <a:lnTo>
                            <a:pt x="1955" y="2591"/>
                          </a:lnTo>
                          <a:lnTo>
                            <a:pt x="1944" y="2589"/>
                          </a:lnTo>
                          <a:lnTo>
                            <a:pt x="1937" y="2586"/>
                          </a:lnTo>
                          <a:lnTo>
                            <a:pt x="1932" y="2584"/>
                          </a:lnTo>
                          <a:lnTo>
                            <a:pt x="1878" y="2561"/>
                          </a:lnTo>
                          <a:lnTo>
                            <a:pt x="1827" y="2534"/>
                          </a:lnTo>
                          <a:lnTo>
                            <a:pt x="1780" y="2503"/>
                          </a:lnTo>
                          <a:lnTo>
                            <a:pt x="1736" y="2468"/>
                          </a:lnTo>
                          <a:lnTo>
                            <a:pt x="1698" y="2429"/>
                          </a:lnTo>
                          <a:lnTo>
                            <a:pt x="1663" y="2387"/>
                          </a:lnTo>
                          <a:lnTo>
                            <a:pt x="1632" y="2342"/>
                          </a:lnTo>
                          <a:lnTo>
                            <a:pt x="1607" y="2294"/>
                          </a:lnTo>
                          <a:lnTo>
                            <a:pt x="1586" y="2242"/>
                          </a:lnTo>
                          <a:lnTo>
                            <a:pt x="1570" y="2185"/>
                          </a:lnTo>
                          <a:lnTo>
                            <a:pt x="1560" y="2127"/>
                          </a:lnTo>
                          <a:lnTo>
                            <a:pt x="1556" y="2069"/>
                          </a:lnTo>
                          <a:lnTo>
                            <a:pt x="1560" y="2010"/>
                          </a:lnTo>
                          <a:lnTo>
                            <a:pt x="1568" y="1950"/>
                          </a:lnTo>
                          <a:lnTo>
                            <a:pt x="1583" y="1891"/>
                          </a:lnTo>
                          <a:lnTo>
                            <a:pt x="836" y="1891"/>
                          </a:lnTo>
                          <a:lnTo>
                            <a:pt x="803" y="1889"/>
                          </a:lnTo>
                          <a:lnTo>
                            <a:pt x="773" y="1880"/>
                          </a:lnTo>
                          <a:lnTo>
                            <a:pt x="744" y="1868"/>
                          </a:lnTo>
                          <a:lnTo>
                            <a:pt x="718" y="1851"/>
                          </a:lnTo>
                          <a:lnTo>
                            <a:pt x="695" y="1831"/>
                          </a:lnTo>
                          <a:lnTo>
                            <a:pt x="676" y="1808"/>
                          </a:lnTo>
                          <a:lnTo>
                            <a:pt x="660" y="1811"/>
                          </a:lnTo>
                          <a:lnTo>
                            <a:pt x="645" y="1813"/>
                          </a:lnTo>
                          <a:lnTo>
                            <a:pt x="120" y="1813"/>
                          </a:lnTo>
                          <a:lnTo>
                            <a:pt x="92" y="1809"/>
                          </a:lnTo>
                          <a:lnTo>
                            <a:pt x="67" y="1800"/>
                          </a:lnTo>
                          <a:lnTo>
                            <a:pt x="45" y="1786"/>
                          </a:lnTo>
                          <a:lnTo>
                            <a:pt x="25" y="1768"/>
                          </a:lnTo>
                          <a:lnTo>
                            <a:pt x="12" y="1745"/>
                          </a:lnTo>
                          <a:lnTo>
                            <a:pt x="3" y="1719"/>
                          </a:lnTo>
                          <a:lnTo>
                            <a:pt x="0" y="1693"/>
                          </a:lnTo>
                          <a:lnTo>
                            <a:pt x="0" y="1278"/>
                          </a:lnTo>
                          <a:lnTo>
                            <a:pt x="3" y="1250"/>
                          </a:lnTo>
                          <a:lnTo>
                            <a:pt x="12" y="1226"/>
                          </a:lnTo>
                          <a:lnTo>
                            <a:pt x="25" y="1203"/>
                          </a:lnTo>
                          <a:lnTo>
                            <a:pt x="45" y="1185"/>
                          </a:lnTo>
                          <a:lnTo>
                            <a:pt x="67" y="1171"/>
                          </a:lnTo>
                          <a:lnTo>
                            <a:pt x="92" y="1162"/>
                          </a:lnTo>
                          <a:lnTo>
                            <a:pt x="120" y="1158"/>
                          </a:lnTo>
                          <a:lnTo>
                            <a:pt x="645" y="1158"/>
                          </a:lnTo>
                          <a:lnTo>
                            <a:pt x="651" y="1160"/>
                          </a:lnTo>
                          <a:lnTo>
                            <a:pt x="657" y="1160"/>
                          </a:lnTo>
                          <a:lnTo>
                            <a:pt x="672" y="1132"/>
                          </a:lnTo>
                          <a:lnTo>
                            <a:pt x="692" y="1108"/>
                          </a:lnTo>
                          <a:lnTo>
                            <a:pt x="716" y="1086"/>
                          </a:lnTo>
                          <a:lnTo>
                            <a:pt x="741" y="1068"/>
                          </a:lnTo>
                          <a:lnTo>
                            <a:pt x="772" y="1056"/>
                          </a:lnTo>
                          <a:lnTo>
                            <a:pt x="803" y="1047"/>
                          </a:lnTo>
                          <a:lnTo>
                            <a:pt x="836" y="1044"/>
                          </a:lnTo>
                          <a:lnTo>
                            <a:pt x="935" y="1044"/>
                          </a:lnTo>
                          <a:lnTo>
                            <a:pt x="943" y="1004"/>
                          </a:lnTo>
                          <a:lnTo>
                            <a:pt x="956" y="967"/>
                          </a:lnTo>
                          <a:lnTo>
                            <a:pt x="973" y="934"/>
                          </a:lnTo>
                          <a:lnTo>
                            <a:pt x="995" y="905"/>
                          </a:lnTo>
                          <a:lnTo>
                            <a:pt x="1021" y="880"/>
                          </a:lnTo>
                          <a:lnTo>
                            <a:pt x="1048" y="860"/>
                          </a:lnTo>
                          <a:lnTo>
                            <a:pt x="1080" y="846"/>
                          </a:lnTo>
                          <a:lnTo>
                            <a:pt x="1112" y="838"/>
                          </a:lnTo>
                          <a:lnTo>
                            <a:pt x="1112" y="632"/>
                          </a:lnTo>
                          <a:lnTo>
                            <a:pt x="1083" y="616"/>
                          </a:lnTo>
                          <a:lnTo>
                            <a:pt x="1058" y="594"/>
                          </a:lnTo>
                          <a:lnTo>
                            <a:pt x="1038" y="567"/>
                          </a:lnTo>
                          <a:lnTo>
                            <a:pt x="857" y="602"/>
                          </a:lnTo>
                          <a:lnTo>
                            <a:pt x="834" y="605"/>
                          </a:lnTo>
                          <a:lnTo>
                            <a:pt x="820" y="605"/>
                          </a:lnTo>
                          <a:lnTo>
                            <a:pt x="803" y="605"/>
                          </a:lnTo>
                          <a:lnTo>
                            <a:pt x="782" y="605"/>
                          </a:lnTo>
                          <a:lnTo>
                            <a:pt x="686" y="605"/>
                          </a:lnTo>
                          <a:lnTo>
                            <a:pt x="665" y="605"/>
                          </a:lnTo>
                          <a:lnTo>
                            <a:pt x="648" y="605"/>
                          </a:lnTo>
                          <a:lnTo>
                            <a:pt x="634" y="605"/>
                          </a:lnTo>
                          <a:lnTo>
                            <a:pt x="600" y="601"/>
                          </a:lnTo>
                          <a:lnTo>
                            <a:pt x="568" y="591"/>
                          </a:lnTo>
                          <a:lnTo>
                            <a:pt x="538" y="577"/>
                          </a:lnTo>
                          <a:lnTo>
                            <a:pt x="512" y="558"/>
                          </a:lnTo>
                          <a:lnTo>
                            <a:pt x="489" y="535"/>
                          </a:lnTo>
                          <a:lnTo>
                            <a:pt x="470" y="507"/>
                          </a:lnTo>
                          <a:lnTo>
                            <a:pt x="456" y="476"/>
                          </a:lnTo>
                          <a:lnTo>
                            <a:pt x="447" y="443"/>
                          </a:lnTo>
                          <a:lnTo>
                            <a:pt x="444" y="408"/>
                          </a:lnTo>
                          <a:lnTo>
                            <a:pt x="444" y="389"/>
                          </a:lnTo>
                          <a:lnTo>
                            <a:pt x="447" y="354"/>
                          </a:lnTo>
                          <a:lnTo>
                            <a:pt x="456" y="322"/>
                          </a:lnTo>
                          <a:lnTo>
                            <a:pt x="470" y="290"/>
                          </a:lnTo>
                          <a:lnTo>
                            <a:pt x="489" y="264"/>
                          </a:lnTo>
                          <a:lnTo>
                            <a:pt x="512" y="240"/>
                          </a:lnTo>
                          <a:lnTo>
                            <a:pt x="538" y="220"/>
                          </a:lnTo>
                          <a:lnTo>
                            <a:pt x="568" y="206"/>
                          </a:lnTo>
                          <a:lnTo>
                            <a:pt x="600" y="196"/>
                          </a:lnTo>
                          <a:lnTo>
                            <a:pt x="634" y="194"/>
                          </a:lnTo>
                          <a:lnTo>
                            <a:pt x="639" y="194"/>
                          </a:lnTo>
                          <a:lnTo>
                            <a:pt x="649" y="194"/>
                          </a:lnTo>
                          <a:lnTo>
                            <a:pt x="665" y="194"/>
                          </a:lnTo>
                          <a:lnTo>
                            <a:pt x="686" y="194"/>
                          </a:lnTo>
                          <a:lnTo>
                            <a:pt x="710" y="194"/>
                          </a:lnTo>
                          <a:lnTo>
                            <a:pt x="734" y="194"/>
                          </a:lnTo>
                          <a:lnTo>
                            <a:pt x="759" y="194"/>
                          </a:lnTo>
                          <a:lnTo>
                            <a:pt x="782" y="194"/>
                          </a:lnTo>
                          <a:lnTo>
                            <a:pt x="803" y="194"/>
                          </a:lnTo>
                          <a:lnTo>
                            <a:pt x="820" y="194"/>
                          </a:lnTo>
                          <a:lnTo>
                            <a:pt x="831" y="194"/>
                          </a:lnTo>
                          <a:lnTo>
                            <a:pt x="836" y="194"/>
                          </a:lnTo>
                          <a:lnTo>
                            <a:pt x="856" y="195"/>
                          </a:lnTo>
                          <a:lnTo>
                            <a:pt x="1057" y="231"/>
                          </a:lnTo>
                          <a:lnTo>
                            <a:pt x="1059" y="231"/>
                          </a:lnTo>
                          <a:lnTo>
                            <a:pt x="1063" y="232"/>
                          </a:lnTo>
                          <a:lnTo>
                            <a:pt x="1086" y="213"/>
                          </a:lnTo>
                          <a:lnTo>
                            <a:pt x="1112" y="198"/>
                          </a:lnTo>
                          <a:lnTo>
                            <a:pt x="1112" y="120"/>
                          </a:lnTo>
                          <a:lnTo>
                            <a:pt x="1116" y="92"/>
                          </a:lnTo>
                          <a:lnTo>
                            <a:pt x="1125" y="68"/>
                          </a:lnTo>
                          <a:lnTo>
                            <a:pt x="1139" y="45"/>
                          </a:lnTo>
                          <a:lnTo>
                            <a:pt x="1157" y="27"/>
                          </a:lnTo>
                          <a:lnTo>
                            <a:pt x="1180" y="12"/>
                          </a:lnTo>
                          <a:lnTo>
                            <a:pt x="1206" y="4"/>
                          </a:lnTo>
                          <a:lnTo>
                            <a:pt x="1232" y="0"/>
                          </a:lnTo>
                          <a:close/>
                        </a:path>
                      </a:pathLst>
                    </a:custGeom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16" tIns="45708" rIns="91416" bIns="457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457063"/>
                      <a:endParaRPr lang="en-US" sz="16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a typeface="ＭＳ Ｐゴシック"/>
                      </a:endParaRPr>
                    </a:p>
                  </p:txBody>
                </p:sp>
                <p:sp>
                  <p:nvSpPr>
                    <p:cNvPr id="92" name="Freeform 9">
                      <a:extLst>
                        <a:ext uri="{FF2B5EF4-FFF2-40B4-BE49-F238E27FC236}">
                          <a16:creationId xmlns:a16="http://schemas.microsoft.com/office/drawing/2014/main" id="{9091F65F-2BA4-46FC-BB42-BDA462788A2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467" y="3131"/>
                      <a:ext cx="390" cy="473"/>
                    </a:xfrm>
                    <a:custGeom>
                      <a:avLst/>
                      <a:gdLst>
                        <a:gd name="T0" fmla="*/ 1546 w 1947"/>
                        <a:gd name="T1" fmla="*/ 968 h 2366"/>
                        <a:gd name="T2" fmla="*/ 1591 w 1947"/>
                        <a:gd name="T3" fmla="*/ 1110 h 2366"/>
                        <a:gd name="T4" fmla="*/ 1664 w 1947"/>
                        <a:gd name="T5" fmla="*/ 1294 h 2366"/>
                        <a:gd name="T6" fmla="*/ 1774 w 1947"/>
                        <a:gd name="T7" fmla="*/ 1514 h 2366"/>
                        <a:gd name="T8" fmla="*/ 1898 w 1947"/>
                        <a:gd name="T9" fmla="*/ 1730 h 2366"/>
                        <a:gd name="T10" fmla="*/ 1943 w 1947"/>
                        <a:gd name="T11" fmla="*/ 1880 h 2366"/>
                        <a:gd name="T12" fmla="*/ 1939 w 1947"/>
                        <a:gd name="T13" fmla="*/ 2027 h 2366"/>
                        <a:gd name="T14" fmla="*/ 1887 w 1947"/>
                        <a:gd name="T15" fmla="*/ 2162 h 2366"/>
                        <a:gd name="T16" fmla="*/ 1790 w 1947"/>
                        <a:gd name="T17" fmla="*/ 2273 h 2366"/>
                        <a:gd name="T18" fmla="*/ 1650 w 1947"/>
                        <a:gd name="T19" fmla="*/ 2351 h 2366"/>
                        <a:gd name="T20" fmla="*/ 1568 w 1947"/>
                        <a:gd name="T21" fmla="*/ 2365 h 2366"/>
                        <a:gd name="T22" fmla="*/ 1519 w 1947"/>
                        <a:gd name="T23" fmla="*/ 2365 h 2366"/>
                        <a:gd name="T24" fmla="*/ 1470 w 1947"/>
                        <a:gd name="T25" fmla="*/ 2361 h 2366"/>
                        <a:gd name="T26" fmla="*/ 1420 w 1947"/>
                        <a:gd name="T27" fmla="*/ 2355 h 2366"/>
                        <a:gd name="T28" fmla="*/ 1311 w 1947"/>
                        <a:gd name="T29" fmla="*/ 2303 h 2366"/>
                        <a:gd name="T30" fmla="*/ 1199 w 1947"/>
                        <a:gd name="T31" fmla="*/ 2202 h 2366"/>
                        <a:gd name="T32" fmla="*/ 1132 w 1947"/>
                        <a:gd name="T33" fmla="*/ 2073 h 2366"/>
                        <a:gd name="T34" fmla="*/ 1112 w 1947"/>
                        <a:gd name="T35" fmla="*/ 1930 h 2366"/>
                        <a:gd name="T36" fmla="*/ 1141 w 1947"/>
                        <a:gd name="T37" fmla="*/ 1780 h 2366"/>
                        <a:gd name="T38" fmla="*/ 1239 w 1947"/>
                        <a:gd name="T39" fmla="*/ 1596 h 2366"/>
                        <a:gd name="T40" fmla="*/ 1362 w 1947"/>
                        <a:gd name="T41" fmla="*/ 1362 h 2366"/>
                        <a:gd name="T42" fmla="*/ 1447 w 1947"/>
                        <a:gd name="T43" fmla="*/ 1167 h 2366"/>
                        <a:gd name="T44" fmla="*/ 1501 w 1947"/>
                        <a:gd name="T45" fmla="*/ 1011 h 2366"/>
                        <a:gd name="T46" fmla="*/ 1529 w 1947"/>
                        <a:gd name="T47" fmla="*/ 897 h 2366"/>
                        <a:gd name="T48" fmla="*/ 827 w 1947"/>
                        <a:gd name="T49" fmla="*/ 720 h 2366"/>
                        <a:gd name="T50" fmla="*/ 1211 w 1947"/>
                        <a:gd name="T51" fmla="*/ 193 h 2366"/>
                        <a:gd name="T52" fmla="*/ 1217 w 1947"/>
                        <a:gd name="T53" fmla="*/ 193 h 2366"/>
                        <a:gd name="T54" fmla="*/ 1447 w 1947"/>
                        <a:gd name="T55" fmla="*/ 203 h 2366"/>
                        <a:gd name="T56" fmla="*/ 1479 w 1947"/>
                        <a:gd name="T57" fmla="*/ 249 h 2366"/>
                        <a:gd name="T58" fmla="*/ 1479 w 1947"/>
                        <a:gd name="T59" fmla="*/ 308 h 2366"/>
                        <a:gd name="T60" fmla="*/ 1447 w 1947"/>
                        <a:gd name="T61" fmla="*/ 354 h 2366"/>
                        <a:gd name="T62" fmla="*/ 1217 w 1947"/>
                        <a:gd name="T63" fmla="*/ 365 h 2366"/>
                        <a:gd name="T64" fmla="*/ 1211 w 1947"/>
                        <a:gd name="T65" fmla="*/ 365 h 2366"/>
                        <a:gd name="T66" fmla="*/ 1020 w 1947"/>
                        <a:gd name="T67" fmla="*/ 327 h 2366"/>
                        <a:gd name="T68" fmla="*/ 1019 w 1947"/>
                        <a:gd name="T69" fmla="*/ 227 h 2366"/>
                        <a:gd name="T70" fmla="*/ 266 w 1947"/>
                        <a:gd name="T71" fmla="*/ 193 h 2366"/>
                        <a:gd name="T72" fmla="*/ 270 w 1947"/>
                        <a:gd name="T73" fmla="*/ 193 h 2366"/>
                        <a:gd name="T74" fmla="*/ 471 w 1947"/>
                        <a:gd name="T75" fmla="*/ 236 h 2366"/>
                        <a:gd name="T76" fmla="*/ 279 w 1947"/>
                        <a:gd name="T77" fmla="*/ 363 h 2366"/>
                        <a:gd name="T78" fmla="*/ 268 w 1947"/>
                        <a:gd name="T79" fmla="*/ 364 h 2366"/>
                        <a:gd name="T80" fmla="*/ 52 w 1947"/>
                        <a:gd name="T81" fmla="*/ 361 h 2366"/>
                        <a:gd name="T82" fmla="*/ 9 w 1947"/>
                        <a:gd name="T83" fmla="*/ 326 h 2366"/>
                        <a:gd name="T84" fmla="*/ 0 w 1947"/>
                        <a:gd name="T85" fmla="*/ 269 h 2366"/>
                        <a:gd name="T86" fmla="*/ 20 w 1947"/>
                        <a:gd name="T87" fmla="*/ 215 h 2366"/>
                        <a:gd name="T88" fmla="*/ 70 w 1947"/>
                        <a:gd name="T89" fmla="*/ 193 h 2366"/>
                        <a:gd name="T90" fmla="*/ 887 w 1947"/>
                        <a:gd name="T91" fmla="*/ 185 h 2366"/>
                        <a:gd name="T92" fmla="*/ 922 w 1947"/>
                        <a:gd name="T93" fmla="*/ 219 h 2366"/>
                        <a:gd name="T94" fmla="*/ 922 w 1947"/>
                        <a:gd name="T95" fmla="*/ 373 h 2366"/>
                        <a:gd name="T96" fmla="*/ 887 w 1947"/>
                        <a:gd name="T97" fmla="*/ 406 h 2366"/>
                        <a:gd name="T98" fmla="*/ 604 w 1947"/>
                        <a:gd name="T99" fmla="*/ 406 h 2366"/>
                        <a:gd name="T100" fmla="*/ 569 w 1947"/>
                        <a:gd name="T101" fmla="*/ 373 h 2366"/>
                        <a:gd name="T102" fmla="*/ 569 w 1947"/>
                        <a:gd name="T103" fmla="*/ 219 h 2366"/>
                        <a:gd name="T104" fmla="*/ 604 w 1947"/>
                        <a:gd name="T105" fmla="*/ 185 h 2366"/>
                        <a:gd name="T106" fmla="*/ 827 w 1947"/>
                        <a:gd name="T107" fmla="*/ 0 h 2366"/>
                        <a:gd name="T108" fmla="*/ 668 w 1947"/>
                        <a:gd name="T109" fmla="*/ 0 h 23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1947" h="2366">
                          <a:moveTo>
                            <a:pt x="1529" y="897"/>
                          </a:moveTo>
                          <a:lnTo>
                            <a:pt x="1536" y="931"/>
                          </a:lnTo>
                          <a:lnTo>
                            <a:pt x="1546" y="968"/>
                          </a:lnTo>
                          <a:lnTo>
                            <a:pt x="1558" y="1011"/>
                          </a:lnTo>
                          <a:lnTo>
                            <a:pt x="1573" y="1058"/>
                          </a:lnTo>
                          <a:lnTo>
                            <a:pt x="1591" y="1110"/>
                          </a:lnTo>
                          <a:lnTo>
                            <a:pt x="1611" y="1167"/>
                          </a:lnTo>
                          <a:lnTo>
                            <a:pt x="1637" y="1228"/>
                          </a:lnTo>
                          <a:lnTo>
                            <a:pt x="1664" y="1294"/>
                          </a:lnTo>
                          <a:lnTo>
                            <a:pt x="1697" y="1362"/>
                          </a:lnTo>
                          <a:lnTo>
                            <a:pt x="1733" y="1436"/>
                          </a:lnTo>
                          <a:lnTo>
                            <a:pt x="1774" y="1514"/>
                          </a:lnTo>
                          <a:lnTo>
                            <a:pt x="1820" y="1596"/>
                          </a:lnTo>
                          <a:lnTo>
                            <a:pt x="1871" y="1682"/>
                          </a:lnTo>
                          <a:lnTo>
                            <a:pt x="1898" y="1730"/>
                          </a:lnTo>
                          <a:lnTo>
                            <a:pt x="1918" y="1780"/>
                          </a:lnTo>
                          <a:lnTo>
                            <a:pt x="1933" y="1830"/>
                          </a:lnTo>
                          <a:lnTo>
                            <a:pt x="1943" y="1880"/>
                          </a:lnTo>
                          <a:lnTo>
                            <a:pt x="1947" y="1930"/>
                          </a:lnTo>
                          <a:lnTo>
                            <a:pt x="1945" y="1979"/>
                          </a:lnTo>
                          <a:lnTo>
                            <a:pt x="1939" y="2027"/>
                          </a:lnTo>
                          <a:lnTo>
                            <a:pt x="1927" y="2073"/>
                          </a:lnTo>
                          <a:lnTo>
                            <a:pt x="1910" y="2118"/>
                          </a:lnTo>
                          <a:lnTo>
                            <a:pt x="1887" y="2162"/>
                          </a:lnTo>
                          <a:lnTo>
                            <a:pt x="1859" y="2202"/>
                          </a:lnTo>
                          <a:lnTo>
                            <a:pt x="1826" y="2239"/>
                          </a:lnTo>
                          <a:lnTo>
                            <a:pt x="1790" y="2273"/>
                          </a:lnTo>
                          <a:lnTo>
                            <a:pt x="1748" y="2303"/>
                          </a:lnTo>
                          <a:lnTo>
                            <a:pt x="1701" y="2330"/>
                          </a:lnTo>
                          <a:lnTo>
                            <a:pt x="1650" y="2351"/>
                          </a:lnTo>
                          <a:lnTo>
                            <a:pt x="1628" y="2358"/>
                          </a:lnTo>
                          <a:lnTo>
                            <a:pt x="1600" y="2362"/>
                          </a:lnTo>
                          <a:lnTo>
                            <a:pt x="1568" y="2365"/>
                          </a:lnTo>
                          <a:lnTo>
                            <a:pt x="1533" y="2366"/>
                          </a:lnTo>
                          <a:lnTo>
                            <a:pt x="1529" y="2366"/>
                          </a:lnTo>
                          <a:lnTo>
                            <a:pt x="1519" y="2365"/>
                          </a:lnTo>
                          <a:lnTo>
                            <a:pt x="1506" y="2365"/>
                          </a:lnTo>
                          <a:lnTo>
                            <a:pt x="1489" y="2364"/>
                          </a:lnTo>
                          <a:lnTo>
                            <a:pt x="1470" y="2361"/>
                          </a:lnTo>
                          <a:lnTo>
                            <a:pt x="1452" y="2360"/>
                          </a:lnTo>
                          <a:lnTo>
                            <a:pt x="1435" y="2358"/>
                          </a:lnTo>
                          <a:lnTo>
                            <a:pt x="1420" y="2355"/>
                          </a:lnTo>
                          <a:lnTo>
                            <a:pt x="1409" y="2351"/>
                          </a:lnTo>
                          <a:lnTo>
                            <a:pt x="1357" y="2330"/>
                          </a:lnTo>
                          <a:lnTo>
                            <a:pt x="1311" y="2303"/>
                          </a:lnTo>
                          <a:lnTo>
                            <a:pt x="1269" y="2273"/>
                          </a:lnTo>
                          <a:lnTo>
                            <a:pt x="1232" y="2239"/>
                          </a:lnTo>
                          <a:lnTo>
                            <a:pt x="1199" y="2202"/>
                          </a:lnTo>
                          <a:lnTo>
                            <a:pt x="1172" y="2162"/>
                          </a:lnTo>
                          <a:lnTo>
                            <a:pt x="1149" y="2118"/>
                          </a:lnTo>
                          <a:lnTo>
                            <a:pt x="1132" y="2073"/>
                          </a:lnTo>
                          <a:lnTo>
                            <a:pt x="1120" y="2027"/>
                          </a:lnTo>
                          <a:lnTo>
                            <a:pt x="1113" y="1979"/>
                          </a:lnTo>
                          <a:lnTo>
                            <a:pt x="1112" y="1930"/>
                          </a:lnTo>
                          <a:lnTo>
                            <a:pt x="1116" y="1880"/>
                          </a:lnTo>
                          <a:lnTo>
                            <a:pt x="1125" y="1830"/>
                          </a:lnTo>
                          <a:lnTo>
                            <a:pt x="1141" y="1780"/>
                          </a:lnTo>
                          <a:lnTo>
                            <a:pt x="1161" y="1730"/>
                          </a:lnTo>
                          <a:lnTo>
                            <a:pt x="1188" y="1682"/>
                          </a:lnTo>
                          <a:lnTo>
                            <a:pt x="1239" y="1596"/>
                          </a:lnTo>
                          <a:lnTo>
                            <a:pt x="1285" y="1514"/>
                          </a:lnTo>
                          <a:lnTo>
                            <a:pt x="1326" y="1436"/>
                          </a:lnTo>
                          <a:lnTo>
                            <a:pt x="1362" y="1362"/>
                          </a:lnTo>
                          <a:lnTo>
                            <a:pt x="1395" y="1294"/>
                          </a:lnTo>
                          <a:lnTo>
                            <a:pt x="1423" y="1228"/>
                          </a:lnTo>
                          <a:lnTo>
                            <a:pt x="1447" y="1167"/>
                          </a:lnTo>
                          <a:lnTo>
                            <a:pt x="1469" y="1110"/>
                          </a:lnTo>
                          <a:lnTo>
                            <a:pt x="1486" y="1058"/>
                          </a:lnTo>
                          <a:lnTo>
                            <a:pt x="1501" y="1011"/>
                          </a:lnTo>
                          <a:lnTo>
                            <a:pt x="1512" y="968"/>
                          </a:lnTo>
                          <a:lnTo>
                            <a:pt x="1522" y="931"/>
                          </a:lnTo>
                          <a:lnTo>
                            <a:pt x="1529" y="897"/>
                          </a:lnTo>
                          <a:close/>
                          <a:moveTo>
                            <a:pt x="668" y="488"/>
                          </a:moveTo>
                          <a:lnTo>
                            <a:pt x="827" y="488"/>
                          </a:lnTo>
                          <a:lnTo>
                            <a:pt x="827" y="720"/>
                          </a:lnTo>
                          <a:lnTo>
                            <a:pt x="668" y="720"/>
                          </a:lnTo>
                          <a:lnTo>
                            <a:pt x="668" y="488"/>
                          </a:lnTo>
                          <a:close/>
                          <a:moveTo>
                            <a:pt x="1211" y="193"/>
                          </a:moveTo>
                          <a:lnTo>
                            <a:pt x="1211" y="193"/>
                          </a:lnTo>
                          <a:lnTo>
                            <a:pt x="1213" y="193"/>
                          </a:lnTo>
                          <a:lnTo>
                            <a:pt x="1217" y="193"/>
                          </a:lnTo>
                          <a:lnTo>
                            <a:pt x="1412" y="193"/>
                          </a:lnTo>
                          <a:lnTo>
                            <a:pt x="1431" y="196"/>
                          </a:lnTo>
                          <a:lnTo>
                            <a:pt x="1447" y="203"/>
                          </a:lnTo>
                          <a:lnTo>
                            <a:pt x="1461" y="215"/>
                          </a:lnTo>
                          <a:lnTo>
                            <a:pt x="1472" y="231"/>
                          </a:lnTo>
                          <a:lnTo>
                            <a:pt x="1479" y="249"/>
                          </a:lnTo>
                          <a:lnTo>
                            <a:pt x="1482" y="269"/>
                          </a:lnTo>
                          <a:lnTo>
                            <a:pt x="1482" y="288"/>
                          </a:lnTo>
                          <a:lnTo>
                            <a:pt x="1479" y="308"/>
                          </a:lnTo>
                          <a:lnTo>
                            <a:pt x="1472" y="326"/>
                          </a:lnTo>
                          <a:lnTo>
                            <a:pt x="1461" y="342"/>
                          </a:lnTo>
                          <a:lnTo>
                            <a:pt x="1447" y="354"/>
                          </a:lnTo>
                          <a:lnTo>
                            <a:pt x="1431" y="361"/>
                          </a:lnTo>
                          <a:lnTo>
                            <a:pt x="1412" y="365"/>
                          </a:lnTo>
                          <a:lnTo>
                            <a:pt x="1217" y="365"/>
                          </a:lnTo>
                          <a:lnTo>
                            <a:pt x="1213" y="364"/>
                          </a:lnTo>
                          <a:lnTo>
                            <a:pt x="1211" y="364"/>
                          </a:lnTo>
                          <a:lnTo>
                            <a:pt x="1211" y="365"/>
                          </a:lnTo>
                          <a:lnTo>
                            <a:pt x="1204" y="363"/>
                          </a:lnTo>
                          <a:lnTo>
                            <a:pt x="1201" y="363"/>
                          </a:lnTo>
                          <a:lnTo>
                            <a:pt x="1020" y="327"/>
                          </a:lnTo>
                          <a:lnTo>
                            <a:pt x="1020" y="236"/>
                          </a:lnTo>
                          <a:lnTo>
                            <a:pt x="1019" y="231"/>
                          </a:lnTo>
                          <a:lnTo>
                            <a:pt x="1019" y="227"/>
                          </a:lnTo>
                          <a:lnTo>
                            <a:pt x="1211" y="193"/>
                          </a:lnTo>
                          <a:close/>
                          <a:moveTo>
                            <a:pt x="70" y="193"/>
                          </a:moveTo>
                          <a:lnTo>
                            <a:pt x="266" y="193"/>
                          </a:lnTo>
                          <a:lnTo>
                            <a:pt x="268" y="193"/>
                          </a:lnTo>
                          <a:lnTo>
                            <a:pt x="270" y="193"/>
                          </a:lnTo>
                          <a:lnTo>
                            <a:pt x="270" y="193"/>
                          </a:lnTo>
                          <a:lnTo>
                            <a:pt x="471" y="228"/>
                          </a:lnTo>
                          <a:lnTo>
                            <a:pt x="471" y="232"/>
                          </a:lnTo>
                          <a:lnTo>
                            <a:pt x="471" y="236"/>
                          </a:lnTo>
                          <a:lnTo>
                            <a:pt x="471" y="325"/>
                          </a:lnTo>
                          <a:lnTo>
                            <a:pt x="280" y="363"/>
                          </a:lnTo>
                          <a:lnTo>
                            <a:pt x="279" y="363"/>
                          </a:lnTo>
                          <a:lnTo>
                            <a:pt x="270" y="365"/>
                          </a:lnTo>
                          <a:lnTo>
                            <a:pt x="270" y="364"/>
                          </a:lnTo>
                          <a:lnTo>
                            <a:pt x="268" y="364"/>
                          </a:lnTo>
                          <a:lnTo>
                            <a:pt x="266" y="365"/>
                          </a:lnTo>
                          <a:lnTo>
                            <a:pt x="70" y="365"/>
                          </a:lnTo>
                          <a:lnTo>
                            <a:pt x="52" y="361"/>
                          </a:lnTo>
                          <a:lnTo>
                            <a:pt x="35" y="354"/>
                          </a:lnTo>
                          <a:lnTo>
                            <a:pt x="20" y="342"/>
                          </a:lnTo>
                          <a:lnTo>
                            <a:pt x="9" y="326"/>
                          </a:lnTo>
                          <a:lnTo>
                            <a:pt x="2" y="308"/>
                          </a:lnTo>
                          <a:lnTo>
                            <a:pt x="0" y="288"/>
                          </a:lnTo>
                          <a:lnTo>
                            <a:pt x="0" y="269"/>
                          </a:lnTo>
                          <a:lnTo>
                            <a:pt x="2" y="249"/>
                          </a:lnTo>
                          <a:lnTo>
                            <a:pt x="9" y="231"/>
                          </a:lnTo>
                          <a:lnTo>
                            <a:pt x="20" y="215"/>
                          </a:lnTo>
                          <a:lnTo>
                            <a:pt x="35" y="203"/>
                          </a:lnTo>
                          <a:lnTo>
                            <a:pt x="52" y="196"/>
                          </a:lnTo>
                          <a:lnTo>
                            <a:pt x="70" y="193"/>
                          </a:lnTo>
                          <a:close/>
                          <a:moveTo>
                            <a:pt x="621" y="182"/>
                          </a:moveTo>
                          <a:lnTo>
                            <a:pt x="869" y="182"/>
                          </a:lnTo>
                          <a:lnTo>
                            <a:pt x="887" y="185"/>
                          </a:lnTo>
                          <a:lnTo>
                            <a:pt x="902" y="192"/>
                          </a:lnTo>
                          <a:lnTo>
                            <a:pt x="914" y="204"/>
                          </a:lnTo>
                          <a:lnTo>
                            <a:pt x="922" y="219"/>
                          </a:lnTo>
                          <a:lnTo>
                            <a:pt x="924" y="236"/>
                          </a:lnTo>
                          <a:lnTo>
                            <a:pt x="924" y="356"/>
                          </a:lnTo>
                          <a:lnTo>
                            <a:pt x="922" y="373"/>
                          </a:lnTo>
                          <a:lnTo>
                            <a:pt x="914" y="388"/>
                          </a:lnTo>
                          <a:lnTo>
                            <a:pt x="902" y="399"/>
                          </a:lnTo>
                          <a:lnTo>
                            <a:pt x="887" y="406"/>
                          </a:lnTo>
                          <a:lnTo>
                            <a:pt x="869" y="408"/>
                          </a:lnTo>
                          <a:lnTo>
                            <a:pt x="621" y="408"/>
                          </a:lnTo>
                          <a:lnTo>
                            <a:pt x="604" y="406"/>
                          </a:lnTo>
                          <a:lnTo>
                            <a:pt x="588" y="399"/>
                          </a:lnTo>
                          <a:lnTo>
                            <a:pt x="576" y="388"/>
                          </a:lnTo>
                          <a:lnTo>
                            <a:pt x="569" y="373"/>
                          </a:lnTo>
                          <a:lnTo>
                            <a:pt x="567" y="356"/>
                          </a:lnTo>
                          <a:lnTo>
                            <a:pt x="567" y="236"/>
                          </a:lnTo>
                          <a:lnTo>
                            <a:pt x="569" y="219"/>
                          </a:lnTo>
                          <a:lnTo>
                            <a:pt x="576" y="204"/>
                          </a:lnTo>
                          <a:lnTo>
                            <a:pt x="588" y="192"/>
                          </a:lnTo>
                          <a:lnTo>
                            <a:pt x="604" y="185"/>
                          </a:lnTo>
                          <a:lnTo>
                            <a:pt x="621" y="182"/>
                          </a:lnTo>
                          <a:close/>
                          <a:moveTo>
                            <a:pt x="668" y="0"/>
                          </a:moveTo>
                          <a:lnTo>
                            <a:pt x="827" y="0"/>
                          </a:lnTo>
                          <a:lnTo>
                            <a:pt x="827" y="104"/>
                          </a:lnTo>
                          <a:lnTo>
                            <a:pt x="668" y="104"/>
                          </a:lnTo>
                          <a:lnTo>
                            <a:pt x="668" y="0"/>
                          </a:lnTo>
                          <a:close/>
                        </a:path>
                      </a:pathLst>
                    </a:custGeom>
                    <a:solidFill>
                      <a:srgbClr val="FABE3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16" tIns="45708" rIns="91416" bIns="457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457063"/>
                      <a:endParaRPr lang="en-US" sz="16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a typeface="ＭＳ Ｐゴシック"/>
                      </a:endParaRPr>
                    </a:p>
                  </p:txBody>
                </p:sp>
              </p:grpSp>
              <p:sp>
                <p:nvSpPr>
                  <p:cNvPr id="90" name="Freeform 11">
                    <a:extLst>
                      <a:ext uri="{FF2B5EF4-FFF2-40B4-BE49-F238E27FC236}">
                        <a16:creationId xmlns:a16="http://schemas.microsoft.com/office/drawing/2014/main" id="{DD438BC2-658C-4EB8-BA0A-13FB27153C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510546" y="2056264"/>
                    <a:ext cx="423413" cy="194412"/>
                  </a:xfrm>
                  <a:custGeom>
                    <a:avLst/>
                    <a:gdLst>
                      <a:gd name="T0" fmla="*/ 0 w 1772"/>
                      <a:gd name="T1" fmla="*/ 323 h 816"/>
                      <a:gd name="T2" fmla="*/ 525 w 1772"/>
                      <a:gd name="T3" fmla="*/ 323 h 816"/>
                      <a:gd name="T4" fmla="*/ 525 w 1772"/>
                      <a:gd name="T5" fmla="*/ 738 h 816"/>
                      <a:gd name="T6" fmla="*/ 0 w 1772"/>
                      <a:gd name="T7" fmla="*/ 738 h 816"/>
                      <a:gd name="T8" fmla="*/ 0 w 1772"/>
                      <a:gd name="T9" fmla="*/ 323 h 816"/>
                      <a:gd name="T10" fmla="*/ 1017 w 1772"/>
                      <a:gd name="T11" fmla="*/ 0 h 816"/>
                      <a:gd name="T12" fmla="*/ 1394 w 1772"/>
                      <a:gd name="T13" fmla="*/ 0 h 816"/>
                      <a:gd name="T14" fmla="*/ 1413 w 1772"/>
                      <a:gd name="T15" fmla="*/ 4 h 816"/>
                      <a:gd name="T16" fmla="*/ 1431 w 1772"/>
                      <a:gd name="T17" fmla="*/ 14 h 816"/>
                      <a:gd name="T18" fmla="*/ 1447 w 1772"/>
                      <a:gd name="T19" fmla="*/ 29 h 816"/>
                      <a:gd name="T20" fmla="*/ 1460 w 1772"/>
                      <a:gd name="T21" fmla="*/ 51 h 816"/>
                      <a:gd name="T22" fmla="*/ 1470 w 1772"/>
                      <a:gd name="T23" fmla="*/ 75 h 816"/>
                      <a:gd name="T24" fmla="*/ 1477 w 1772"/>
                      <a:gd name="T25" fmla="*/ 104 h 816"/>
                      <a:gd name="T26" fmla="*/ 1479 w 1772"/>
                      <a:gd name="T27" fmla="*/ 135 h 816"/>
                      <a:gd name="T28" fmla="*/ 1479 w 1772"/>
                      <a:gd name="T29" fmla="*/ 208 h 816"/>
                      <a:gd name="T30" fmla="*/ 1695 w 1772"/>
                      <a:gd name="T31" fmla="*/ 208 h 816"/>
                      <a:gd name="T32" fmla="*/ 1716 w 1772"/>
                      <a:gd name="T33" fmla="*/ 212 h 816"/>
                      <a:gd name="T34" fmla="*/ 1734 w 1772"/>
                      <a:gd name="T35" fmla="*/ 219 h 816"/>
                      <a:gd name="T36" fmla="*/ 1749 w 1772"/>
                      <a:gd name="T37" fmla="*/ 231 h 816"/>
                      <a:gd name="T38" fmla="*/ 1761 w 1772"/>
                      <a:gd name="T39" fmla="*/ 247 h 816"/>
                      <a:gd name="T40" fmla="*/ 1769 w 1772"/>
                      <a:gd name="T41" fmla="*/ 265 h 816"/>
                      <a:gd name="T42" fmla="*/ 1772 w 1772"/>
                      <a:gd name="T43" fmla="*/ 286 h 816"/>
                      <a:gd name="T44" fmla="*/ 1772 w 1772"/>
                      <a:gd name="T45" fmla="*/ 309 h 816"/>
                      <a:gd name="T46" fmla="*/ 1749 w 1772"/>
                      <a:gd name="T47" fmla="*/ 364 h 816"/>
                      <a:gd name="T48" fmla="*/ 1723 w 1772"/>
                      <a:gd name="T49" fmla="*/ 423 h 816"/>
                      <a:gd name="T50" fmla="*/ 1693 w 1772"/>
                      <a:gd name="T51" fmla="*/ 488 h 816"/>
                      <a:gd name="T52" fmla="*/ 1659 w 1772"/>
                      <a:gd name="T53" fmla="*/ 556 h 816"/>
                      <a:gd name="T54" fmla="*/ 1620 w 1772"/>
                      <a:gd name="T55" fmla="*/ 628 h 816"/>
                      <a:gd name="T56" fmla="*/ 1578 w 1772"/>
                      <a:gd name="T57" fmla="*/ 704 h 816"/>
                      <a:gd name="T58" fmla="*/ 1529 w 1772"/>
                      <a:gd name="T59" fmla="*/ 784 h 816"/>
                      <a:gd name="T60" fmla="*/ 1512 w 1772"/>
                      <a:gd name="T61" fmla="*/ 816 h 816"/>
                      <a:gd name="T62" fmla="*/ 716 w 1772"/>
                      <a:gd name="T63" fmla="*/ 816 h 816"/>
                      <a:gd name="T64" fmla="*/ 695 w 1772"/>
                      <a:gd name="T65" fmla="*/ 814 h 816"/>
                      <a:gd name="T66" fmla="*/ 677 w 1772"/>
                      <a:gd name="T67" fmla="*/ 806 h 816"/>
                      <a:gd name="T68" fmla="*/ 661 w 1772"/>
                      <a:gd name="T69" fmla="*/ 793 h 816"/>
                      <a:gd name="T70" fmla="*/ 650 w 1772"/>
                      <a:gd name="T71" fmla="*/ 779 h 816"/>
                      <a:gd name="T72" fmla="*/ 642 w 1772"/>
                      <a:gd name="T73" fmla="*/ 760 h 816"/>
                      <a:gd name="T74" fmla="*/ 639 w 1772"/>
                      <a:gd name="T75" fmla="*/ 740 h 816"/>
                      <a:gd name="T76" fmla="*/ 639 w 1772"/>
                      <a:gd name="T77" fmla="*/ 286 h 816"/>
                      <a:gd name="T78" fmla="*/ 642 w 1772"/>
                      <a:gd name="T79" fmla="*/ 265 h 816"/>
                      <a:gd name="T80" fmla="*/ 650 w 1772"/>
                      <a:gd name="T81" fmla="*/ 247 h 816"/>
                      <a:gd name="T82" fmla="*/ 661 w 1772"/>
                      <a:gd name="T83" fmla="*/ 231 h 816"/>
                      <a:gd name="T84" fmla="*/ 677 w 1772"/>
                      <a:gd name="T85" fmla="*/ 219 h 816"/>
                      <a:gd name="T86" fmla="*/ 695 w 1772"/>
                      <a:gd name="T87" fmla="*/ 212 h 816"/>
                      <a:gd name="T88" fmla="*/ 716 w 1772"/>
                      <a:gd name="T89" fmla="*/ 208 h 816"/>
                      <a:gd name="T90" fmla="*/ 931 w 1772"/>
                      <a:gd name="T91" fmla="*/ 208 h 816"/>
                      <a:gd name="T92" fmla="*/ 931 w 1772"/>
                      <a:gd name="T93" fmla="*/ 135 h 816"/>
                      <a:gd name="T94" fmla="*/ 933 w 1772"/>
                      <a:gd name="T95" fmla="*/ 104 h 816"/>
                      <a:gd name="T96" fmla="*/ 939 w 1772"/>
                      <a:gd name="T97" fmla="*/ 75 h 816"/>
                      <a:gd name="T98" fmla="*/ 950 w 1772"/>
                      <a:gd name="T99" fmla="*/ 51 h 816"/>
                      <a:gd name="T100" fmla="*/ 963 w 1772"/>
                      <a:gd name="T101" fmla="*/ 29 h 816"/>
                      <a:gd name="T102" fmla="*/ 979 w 1772"/>
                      <a:gd name="T103" fmla="*/ 14 h 816"/>
                      <a:gd name="T104" fmla="*/ 997 w 1772"/>
                      <a:gd name="T105" fmla="*/ 4 h 816"/>
                      <a:gd name="T106" fmla="*/ 1017 w 1772"/>
                      <a:gd name="T107" fmla="*/ 0 h 8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772" h="816">
                        <a:moveTo>
                          <a:pt x="0" y="323"/>
                        </a:moveTo>
                        <a:lnTo>
                          <a:pt x="525" y="323"/>
                        </a:lnTo>
                        <a:lnTo>
                          <a:pt x="525" y="738"/>
                        </a:lnTo>
                        <a:lnTo>
                          <a:pt x="0" y="738"/>
                        </a:lnTo>
                        <a:lnTo>
                          <a:pt x="0" y="323"/>
                        </a:lnTo>
                        <a:close/>
                        <a:moveTo>
                          <a:pt x="1017" y="0"/>
                        </a:moveTo>
                        <a:lnTo>
                          <a:pt x="1394" y="0"/>
                        </a:lnTo>
                        <a:lnTo>
                          <a:pt x="1413" y="4"/>
                        </a:lnTo>
                        <a:lnTo>
                          <a:pt x="1431" y="14"/>
                        </a:lnTo>
                        <a:lnTo>
                          <a:pt x="1447" y="29"/>
                        </a:lnTo>
                        <a:lnTo>
                          <a:pt x="1460" y="51"/>
                        </a:lnTo>
                        <a:lnTo>
                          <a:pt x="1470" y="75"/>
                        </a:lnTo>
                        <a:lnTo>
                          <a:pt x="1477" y="104"/>
                        </a:lnTo>
                        <a:lnTo>
                          <a:pt x="1479" y="135"/>
                        </a:lnTo>
                        <a:lnTo>
                          <a:pt x="1479" y="208"/>
                        </a:lnTo>
                        <a:lnTo>
                          <a:pt x="1695" y="208"/>
                        </a:lnTo>
                        <a:lnTo>
                          <a:pt x="1716" y="212"/>
                        </a:lnTo>
                        <a:lnTo>
                          <a:pt x="1734" y="219"/>
                        </a:lnTo>
                        <a:lnTo>
                          <a:pt x="1749" y="231"/>
                        </a:lnTo>
                        <a:lnTo>
                          <a:pt x="1761" y="247"/>
                        </a:lnTo>
                        <a:lnTo>
                          <a:pt x="1769" y="265"/>
                        </a:lnTo>
                        <a:lnTo>
                          <a:pt x="1772" y="286"/>
                        </a:lnTo>
                        <a:lnTo>
                          <a:pt x="1772" y="309"/>
                        </a:lnTo>
                        <a:lnTo>
                          <a:pt x="1749" y="364"/>
                        </a:lnTo>
                        <a:lnTo>
                          <a:pt x="1723" y="423"/>
                        </a:lnTo>
                        <a:lnTo>
                          <a:pt x="1693" y="488"/>
                        </a:lnTo>
                        <a:lnTo>
                          <a:pt x="1659" y="556"/>
                        </a:lnTo>
                        <a:lnTo>
                          <a:pt x="1620" y="628"/>
                        </a:lnTo>
                        <a:lnTo>
                          <a:pt x="1578" y="704"/>
                        </a:lnTo>
                        <a:lnTo>
                          <a:pt x="1529" y="784"/>
                        </a:lnTo>
                        <a:lnTo>
                          <a:pt x="1512" y="816"/>
                        </a:lnTo>
                        <a:lnTo>
                          <a:pt x="716" y="816"/>
                        </a:lnTo>
                        <a:lnTo>
                          <a:pt x="695" y="814"/>
                        </a:lnTo>
                        <a:lnTo>
                          <a:pt x="677" y="806"/>
                        </a:lnTo>
                        <a:lnTo>
                          <a:pt x="661" y="793"/>
                        </a:lnTo>
                        <a:lnTo>
                          <a:pt x="650" y="779"/>
                        </a:lnTo>
                        <a:lnTo>
                          <a:pt x="642" y="760"/>
                        </a:lnTo>
                        <a:lnTo>
                          <a:pt x="639" y="740"/>
                        </a:lnTo>
                        <a:lnTo>
                          <a:pt x="639" y="286"/>
                        </a:lnTo>
                        <a:lnTo>
                          <a:pt x="642" y="265"/>
                        </a:lnTo>
                        <a:lnTo>
                          <a:pt x="650" y="247"/>
                        </a:lnTo>
                        <a:lnTo>
                          <a:pt x="661" y="231"/>
                        </a:lnTo>
                        <a:lnTo>
                          <a:pt x="677" y="219"/>
                        </a:lnTo>
                        <a:lnTo>
                          <a:pt x="695" y="212"/>
                        </a:lnTo>
                        <a:lnTo>
                          <a:pt x="716" y="208"/>
                        </a:lnTo>
                        <a:lnTo>
                          <a:pt x="931" y="208"/>
                        </a:lnTo>
                        <a:lnTo>
                          <a:pt x="931" y="135"/>
                        </a:lnTo>
                        <a:lnTo>
                          <a:pt x="933" y="104"/>
                        </a:lnTo>
                        <a:lnTo>
                          <a:pt x="939" y="75"/>
                        </a:lnTo>
                        <a:lnTo>
                          <a:pt x="950" y="51"/>
                        </a:lnTo>
                        <a:lnTo>
                          <a:pt x="963" y="29"/>
                        </a:lnTo>
                        <a:lnTo>
                          <a:pt x="979" y="14"/>
                        </a:lnTo>
                        <a:lnTo>
                          <a:pt x="997" y="4"/>
                        </a:lnTo>
                        <a:lnTo>
                          <a:pt x="10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2BBD1927-6880-4372-9D34-B913976F956A}"/>
                    </a:ext>
                  </a:extLst>
                </p:cNvPr>
                <p:cNvGrpSpPr/>
                <p:nvPr/>
              </p:nvGrpSpPr>
              <p:grpSpPr>
                <a:xfrm>
                  <a:off x="7076808" y="2513309"/>
                  <a:ext cx="825357" cy="459193"/>
                  <a:chOff x="3778016" y="2095154"/>
                  <a:chExt cx="825357" cy="267167"/>
                </a:xfrm>
              </p:grpSpPr>
              <p:sp useBgFill="1">
                <p:nvSpPr>
                  <p:cNvPr id="86" name="Freeform 33">
                    <a:extLst>
                      <a:ext uri="{FF2B5EF4-FFF2-40B4-BE49-F238E27FC236}">
                        <a16:creationId xmlns:a16="http://schemas.microsoft.com/office/drawing/2014/main" id="{FB96AA4A-8BA5-4B5C-96B3-B2AC7A634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8016" y="2095154"/>
                    <a:ext cx="825357" cy="267167"/>
                  </a:xfrm>
                  <a:custGeom>
                    <a:avLst/>
                    <a:gdLst>
                      <a:gd name="T0" fmla="*/ 3072 w 3459"/>
                      <a:gd name="T1" fmla="*/ 0 h 1117"/>
                      <a:gd name="T2" fmla="*/ 3124 w 3459"/>
                      <a:gd name="T3" fmla="*/ 5 h 1117"/>
                      <a:gd name="T4" fmla="*/ 3209 w 3459"/>
                      <a:gd name="T5" fmla="*/ 35 h 1117"/>
                      <a:gd name="T6" fmla="*/ 3285 w 3459"/>
                      <a:gd name="T7" fmla="*/ 89 h 1117"/>
                      <a:gd name="T8" fmla="*/ 3349 w 3459"/>
                      <a:gd name="T9" fmla="*/ 166 h 1117"/>
                      <a:gd name="T10" fmla="*/ 3401 w 3459"/>
                      <a:gd name="T11" fmla="*/ 260 h 1117"/>
                      <a:gd name="T12" fmla="*/ 3437 w 3459"/>
                      <a:gd name="T13" fmla="*/ 370 h 1117"/>
                      <a:gd name="T14" fmla="*/ 3457 w 3459"/>
                      <a:gd name="T15" fmla="*/ 493 h 1117"/>
                      <a:gd name="T16" fmla="*/ 3457 w 3459"/>
                      <a:gd name="T17" fmla="*/ 624 h 1117"/>
                      <a:gd name="T18" fmla="*/ 3436 w 3459"/>
                      <a:gd name="T19" fmla="*/ 747 h 1117"/>
                      <a:gd name="T20" fmla="*/ 3400 w 3459"/>
                      <a:gd name="T21" fmla="*/ 858 h 1117"/>
                      <a:gd name="T22" fmla="*/ 3347 w 3459"/>
                      <a:gd name="T23" fmla="*/ 954 h 1117"/>
                      <a:gd name="T24" fmla="*/ 3281 w 3459"/>
                      <a:gd name="T25" fmla="*/ 1030 h 1117"/>
                      <a:gd name="T26" fmla="*/ 3204 w 3459"/>
                      <a:gd name="T27" fmla="*/ 1085 h 1117"/>
                      <a:gd name="T28" fmla="*/ 3118 w 3459"/>
                      <a:gd name="T29" fmla="*/ 1112 h 1117"/>
                      <a:gd name="T30" fmla="*/ 3072 w 3459"/>
                      <a:gd name="T31" fmla="*/ 1117 h 1117"/>
                      <a:gd name="T32" fmla="*/ 376 w 3459"/>
                      <a:gd name="T33" fmla="*/ 1116 h 1117"/>
                      <a:gd name="T34" fmla="*/ 324 w 3459"/>
                      <a:gd name="T35" fmla="*/ 1110 h 1117"/>
                      <a:gd name="T36" fmla="*/ 242 w 3459"/>
                      <a:gd name="T37" fmla="*/ 1077 h 1117"/>
                      <a:gd name="T38" fmla="*/ 168 w 3459"/>
                      <a:gd name="T39" fmla="*/ 1023 h 1117"/>
                      <a:gd name="T40" fmla="*/ 105 w 3459"/>
                      <a:gd name="T41" fmla="*/ 947 h 1117"/>
                      <a:gd name="T42" fmla="*/ 55 w 3459"/>
                      <a:gd name="T43" fmla="*/ 854 h 1117"/>
                      <a:gd name="T44" fmla="*/ 20 w 3459"/>
                      <a:gd name="T45" fmla="*/ 745 h 1117"/>
                      <a:gd name="T46" fmla="*/ 2 w 3459"/>
                      <a:gd name="T47" fmla="*/ 623 h 1117"/>
                      <a:gd name="T48" fmla="*/ 2 w 3459"/>
                      <a:gd name="T49" fmla="*/ 493 h 1117"/>
                      <a:gd name="T50" fmla="*/ 20 w 3459"/>
                      <a:gd name="T51" fmla="*/ 372 h 1117"/>
                      <a:gd name="T52" fmla="*/ 55 w 3459"/>
                      <a:gd name="T53" fmla="*/ 264 h 1117"/>
                      <a:gd name="T54" fmla="*/ 105 w 3459"/>
                      <a:gd name="T55" fmla="*/ 169 h 1117"/>
                      <a:gd name="T56" fmla="*/ 168 w 3459"/>
                      <a:gd name="T57" fmla="*/ 94 h 1117"/>
                      <a:gd name="T58" fmla="*/ 242 w 3459"/>
                      <a:gd name="T59" fmla="*/ 39 h 1117"/>
                      <a:gd name="T60" fmla="*/ 324 w 3459"/>
                      <a:gd name="T61" fmla="*/ 7 h 1117"/>
                      <a:gd name="T62" fmla="*/ 376 w 3459"/>
                      <a:gd name="T63" fmla="*/ 0 h 1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59" h="1117">
                        <a:moveTo>
                          <a:pt x="383" y="0"/>
                        </a:moveTo>
                        <a:lnTo>
                          <a:pt x="3072" y="0"/>
                        </a:lnTo>
                        <a:lnTo>
                          <a:pt x="3079" y="0"/>
                        </a:lnTo>
                        <a:lnTo>
                          <a:pt x="3124" y="5"/>
                        </a:lnTo>
                        <a:lnTo>
                          <a:pt x="3168" y="17"/>
                        </a:lnTo>
                        <a:lnTo>
                          <a:pt x="3209" y="35"/>
                        </a:lnTo>
                        <a:lnTo>
                          <a:pt x="3247" y="59"/>
                        </a:lnTo>
                        <a:lnTo>
                          <a:pt x="3285" y="89"/>
                        </a:lnTo>
                        <a:lnTo>
                          <a:pt x="3319" y="125"/>
                        </a:lnTo>
                        <a:lnTo>
                          <a:pt x="3349" y="166"/>
                        </a:lnTo>
                        <a:lnTo>
                          <a:pt x="3377" y="210"/>
                        </a:lnTo>
                        <a:lnTo>
                          <a:pt x="3401" y="260"/>
                        </a:lnTo>
                        <a:lnTo>
                          <a:pt x="3420" y="313"/>
                        </a:lnTo>
                        <a:lnTo>
                          <a:pt x="3437" y="370"/>
                        </a:lnTo>
                        <a:lnTo>
                          <a:pt x="3449" y="430"/>
                        </a:lnTo>
                        <a:lnTo>
                          <a:pt x="3457" y="493"/>
                        </a:lnTo>
                        <a:lnTo>
                          <a:pt x="3459" y="559"/>
                        </a:lnTo>
                        <a:lnTo>
                          <a:pt x="3457" y="624"/>
                        </a:lnTo>
                        <a:lnTo>
                          <a:pt x="3449" y="687"/>
                        </a:lnTo>
                        <a:lnTo>
                          <a:pt x="3436" y="747"/>
                        </a:lnTo>
                        <a:lnTo>
                          <a:pt x="3420" y="805"/>
                        </a:lnTo>
                        <a:lnTo>
                          <a:pt x="3400" y="858"/>
                        </a:lnTo>
                        <a:lnTo>
                          <a:pt x="3376" y="908"/>
                        </a:lnTo>
                        <a:lnTo>
                          <a:pt x="3347" y="954"/>
                        </a:lnTo>
                        <a:lnTo>
                          <a:pt x="3315" y="995"/>
                        </a:lnTo>
                        <a:lnTo>
                          <a:pt x="3281" y="1030"/>
                        </a:lnTo>
                        <a:lnTo>
                          <a:pt x="3244" y="1060"/>
                        </a:lnTo>
                        <a:lnTo>
                          <a:pt x="3204" y="1085"/>
                        </a:lnTo>
                        <a:lnTo>
                          <a:pt x="3163" y="1101"/>
                        </a:lnTo>
                        <a:lnTo>
                          <a:pt x="3118" y="1112"/>
                        </a:lnTo>
                        <a:lnTo>
                          <a:pt x="3073" y="1117"/>
                        </a:lnTo>
                        <a:lnTo>
                          <a:pt x="3072" y="1117"/>
                        </a:lnTo>
                        <a:lnTo>
                          <a:pt x="383" y="1117"/>
                        </a:lnTo>
                        <a:lnTo>
                          <a:pt x="376" y="1116"/>
                        </a:lnTo>
                        <a:lnTo>
                          <a:pt x="369" y="1116"/>
                        </a:lnTo>
                        <a:lnTo>
                          <a:pt x="324" y="1110"/>
                        </a:lnTo>
                        <a:lnTo>
                          <a:pt x="282" y="1097"/>
                        </a:lnTo>
                        <a:lnTo>
                          <a:pt x="242" y="1077"/>
                        </a:lnTo>
                        <a:lnTo>
                          <a:pt x="203" y="1053"/>
                        </a:lnTo>
                        <a:lnTo>
                          <a:pt x="168" y="1023"/>
                        </a:lnTo>
                        <a:lnTo>
                          <a:pt x="135" y="987"/>
                        </a:lnTo>
                        <a:lnTo>
                          <a:pt x="105" y="947"/>
                        </a:lnTo>
                        <a:lnTo>
                          <a:pt x="78" y="902"/>
                        </a:lnTo>
                        <a:lnTo>
                          <a:pt x="55" y="854"/>
                        </a:lnTo>
                        <a:lnTo>
                          <a:pt x="36" y="800"/>
                        </a:lnTo>
                        <a:lnTo>
                          <a:pt x="20" y="745"/>
                        </a:lnTo>
                        <a:lnTo>
                          <a:pt x="10" y="686"/>
                        </a:lnTo>
                        <a:lnTo>
                          <a:pt x="2" y="623"/>
                        </a:lnTo>
                        <a:lnTo>
                          <a:pt x="0" y="559"/>
                        </a:lnTo>
                        <a:lnTo>
                          <a:pt x="2" y="493"/>
                        </a:lnTo>
                        <a:lnTo>
                          <a:pt x="10" y="432"/>
                        </a:lnTo>
                        <a:lnTo>
                          <a:pt x="20" y="372"/>
                        </a:lnTo>
                        <a:lnTo>
                          <a:pt x="36" y="316"/>
                        </a:lnTo>
                        <a:lnTo>
                          <a:pt x="55" y="264"/>
                        </a:lnTo>
                        <a:lnTo>
                          <a:pt x="78" y="214"/>
                        </a:lnTo>
                        <a:lnTo>
                          <a:pt x="105" y="169"/>
                        </a:lnTo>
                        <a:lnTo>
                          <a:pt x="135" y="129"/>
                        </a:lnTo>
                        <a:lnTo>
                          <a:pt x="168" y="94"/>
                        </a:lnTo>
                        <a:lnTo>
                          <a:pt x="203" y="64"/>
                        </a:lnTo>
                        <a:lnTo>
                          <a:pt x="242" y="39"/>
                        </a:lnTo>
                        <a:lnTo>
                          <a:pt x="282" y="19"/>
                        </a:lnTo>
                        <a:lnTo>
                          <a:pt x="324" y="7"/>
                        </a:lnTo>
                        <a:lnTo>
                          <a:pt x="369" y="0"/>
                        </a:lnTo>
                        <a:lnTo>
                          <a:pt x="376" y="0"/>
                        </a:lnTo>
                        <a:lnTo>
                          <a:pt x="383" y="0"/>
                        </a:lnTo>
                        <a:close/>
                      </a:path>
                    </a:pathLst>
                  </a:custGeom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87" name="Freeform 34">
                    <a:extLst>
                      <a:ext uri="{FF2B5EF4-FFF2-40B4-BE49-F238E27FC236}">
                        <a16:creationId xmlns:a16="http://schemas.microsoft.com/office/drawing/2014/main" id="{0C61BD76-55D4-4C7F-810C-510B358E5C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6641" y="2123779"/>
                    <a:ext cx="768107" cy="209917"/>
                  </a:xfrm>
                  <a:custGeom>
                    <a:avLst/>
                    <a:gdLst>
                      <a:gd name="T0" fmla="*/ 2952 w 3219"/>
                      <a:gd name="T1" fmla="*/ 0 h 878"/>
                      <a:gd name="T2" fmla="*/ 2987 w 3219"/>
                      <a:gd name="T3" fmla="*/ 3 h 878"/>
                      <a:gd name="T4" fmla="*/ 3052 w 3219"/>
                      <a:gd name="T5" fmla="*/ 32 h 878"/>
                      <a:gd name="T6" fmla="*/ 3111 w 3219"/>
                      <a:gd name="T7" fmla="*/ 86 h 878"/>
                      <a:gd name="T8" fmla="*/ 3158 w 3219"/>
                      <a:gd name="T9" fmla="*/ 159 h 878"/>
                      <a:gd name="T10" fmla="*/ 3173 w 3219"/>
                      <a:gd name="T11" fmla="*/ 193 h 878"/>
                      <a:gd name="T12" fmla="*/ 3187 w 3219"/>
                      <a:gd name="T13" fmla="*/ 229 h 878"/>
                      <a:gd name="T14" fmla="*/ 3190 w 3219"/>
                      <a:gd name="T15" fmla="*/ 240 h 878"/>
                      <a:gd name="T16" fmla="*/ 3200 w 3219"/>
                      <a:gd name="T17" fmla="*/ 274 h 878"/>
                      <a:gd name="T18" fmla="*/ 3207 w 3219"/>
                      <a:gd name="T19" fmla="*/ 308 h 878"/>
                      <a:gd name="T20" fmla="*/ 3210 w 3219"/>
                      <a:gd name="T21" fmla="*/ 325 h 878"/>
                      <a:gd name="T22" fmla="*/ 3216 w 3219"/>
                      <a:gd name="T23" fmla="*/ 378 h 878"/>
                      <a:gd name="T24" fmla="*/ 3218 w 3219"/>
                      <a:gd name="T25" fmla="*/ 394 h 878"/>
                      <a:gd name="T26" fmla="*/ 3218 w 3219"/>
                      <a:gd name="T27" fmla="*/ 483 h 878"/>
                      <a:gd name="T28" fmla="*/ 3216 w 3219"/>
                      <a:gd name="T29" fmla="*/ 499 h 878"/>
                      <a:gd name="T30" fmla="*/ 3210 w 3219"/>
                      <a:gd name="T31" fmla="*/ 551 h 878"/>
                      <a:gd name="T32" fmla="*/ 3207 w 3219"/>
                      <a:gd name="T33" fmla="*/ 568 h 878"/>
                      <a:gd name="T34" fmla="*/ 3200 w 3219"/>
                      <a:gd name="T35" fmla="*/ 602 h 878"/>
                      <a:gd name="T36" fmla="*/ 3190 w 3219"/>
                      <a:gd name="T37" fmla="*/ 636 h 878"/>
                      <a:gd name="T38" fmla="*/ 3187 w 3219"/>
                      <a:gd name="T39" fmla="*/ 647 h 878"/>
                      <a:gd name="T40" fmla="*/ 3173 w 3219"/>
                      <a:gd name="T41" fmla="*/ 683 h 878"/>
                      <a:gd name="T42" fmla="*/ 3158 w 3219"/>
                      <a:gd name="T43" fmla="*/ 717 h 878"/>
                      <a:gd name="T44" fmla="*/ 3111 w 3219"/>
                      <a:gd name="T45" fmla="*/ 792 h 878"/>
                      <a:gd name="T46" fmla="*/ 3052 w 3219"/>
                      <a:gd name="T47" fmla="*/ 845 h 878"/>
                      <a:gd name="T48" fmla="*/ 2987 w 3219"/>
                      <a:gd name="T49" fmla="*/ 873 h 878"/>
                      <a:gd name="T50" fmla="*/ 2952 w 3219"/>
                      <a:gd name="T51" fmla="*/ 878 h 878"/>
                      <a:gd name="T52" fmla="*/ 263 w 3219"/>
                      <a:gd name="T53" fmla="*/ 876 h 878"/>
                      <a:gd name="T54" fmla="*/ 193 w 3219"/>
                      <a:gd name="T55" fmla="*/ 859 h 878"/>
                      <a:gd name="T56" fmla="*/ 130 w 3219"/>
                      <a:gd name="T57" fmla="*/ 815 h 878"/>
                      <a:gd name="T58" fmla="*/ 77 w 3219"/>
                      <a:gd name="T59" fmla="*/ 746 h 878"/>
                      <a:gd name="T60" fmla="*/ 36 w 3219"/>
                      <a:gd name="T61" fmla="*/ 657 h 878"/>
                      <a:gd name="T62" fmla="*/ 9 w 3219"/>
                      <a:gd name="T63" fmla="*/ 553 h 878"/>
                      <a:gd name="T64" fmla="*/ 0 w 3219"/>
                      <a:gd name="T65" fmla="*/ 439 h 878"/>
                      <a:gd name="T66" fmla="*/ 9 w 3219"/>
                      <a:gd name="T67" fmla="*/ 323 h 878"/>
                      <a:gd name="T68" fmla="*/ 36 w 3219"/>
                      <a:gd name="T69" fmla="*/ 219 h 878"/>
                      <a:gd name="T70" fmla="*/ 77 w 3219"/>
                      <a:gd name="T71" fmla="*/ 130 h 878"/>
                      <a:gd name="T72" fmla="*/ 130 w 3219"/>
                      <a:gd name="T73" fmla="*/ 61 h 878"/>
                      <a:gd name="T74" fmla="*/ 193 w 3219"/>
                      <a:gd name="T75" fmla="*/ 17 h 878"/>
                      <a:gd name="T76" fmla="*/ 263 w 3219"/>
                      <a:gd name="T77" fmla="*/ 0 h 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219" h="878">
                        <a:moveTo>
                          <a:pt x="263" y="0"/>
                        </a:moveTo>
                        <a:lnTo>
                          <a:pt x="2952" y="0"/>
                        </a:lnTo>
                        <a:lnTo>
                          <a:pt x="2952" y="0"/>
                        </a:lnTo>
                        <a:lnTo>
                          <a:pt x="2987" y="3"/>
                        </a:lnTo>
                        <a:lnTo>
                          <a:pt x="3021" y="14"/>
                        </a:lnTo>
                        <a:lnTo>
                          <a:pt x="3052" y="32"/>
                        </a:lnTo>
                        <a:lnTo>
                          <a:pt x="3083" y="55"/>
                        </a:lnTo>
                        <a:lnTo>
                          <a:pt x="3111" y="86"/>
                        </a:lnTo>
                        <a:lnTo>
                          <a:pt x="3136" y="121"/>
                        </a:lnTo>
                        <a:lnTo>
                          <a:pt x="3158" y="159"/>
                        </a:lnTo>
                        <a:lnTo>
                          <a:pt x="3159" y="162"/>
                        </a:lnTo>
                        <a:lnTo>
                          <a:pt x="3173" y="193"/>
                        </a:lnTo>
                        <a:lnTo>
                          <a:pt x="3177" y="202"/>
                        </a:lnTo>
                        <a:lnTo>
                          <a:pt x="3187" y="229"/>
                        </a:lnTo>
                        <a:lnTo>
                          <a:pt x="3189" y="235"/>
                        </a:lnTo>
                        <a:lnTo>
                          <a:pt x="3190" y="240"/>
                        </a:lnTo>
                        <a:lnTo>
                          <a:pt x="3198" y="268"/>
                        </a:lnTo>
                        <a:lnTo>
                          <a:pt x="3200" y="274"/>
                        </a:lnTo>
                        <a:lnTo>
                          <a:pt x="3201" y="281"/>
                        </a:lnTo>
                        <a:lnTo>
                          <a:pt x="3207" y="308"/>
                        </a:lnTo>
                        <a:lnTo>
                          <a:pt x="3208" y="316"/>
                        </a:lnTo>
                        <a:lnTo>
                          <a:pt x="3210" y="325"/>
                        </a:lnTo>
                        <a:lnTo>
                          <a:pt x="3213" y="350"/>
                        </a:lnTo>
                        <a:lnTo>
                          <a:pt x="3216" y="378"/>
                        </a:lnTo>
                        <a:lnTo>
                          <a:pt x="3217" y="385"/>
                        </a:lnTo>
                        <a:lnTo>
                          <a:pt x="3218" y="394"/>
                        </a:lnTo>
                        <a:lnTo>
                          <a:pt x="3219" y="439"/>
                        </a:lnTo>
                        <a:lnTo>
                          <a:pt x="3218" y="483"/>
                        </a:lnTo>
                        <a:lnTo>
                          <a:pt x="3217" y="491"/>
                        </a:lnTo>
                        <a:lnTo>
                          <a:pt x="3216" y="499"/>
                        </a:lnTo>
                        <a:lnTo>
                          <a:pt x="3213" y="527"/>
                        </a:lnTo>
                        <a:lnTo>
                          <a:pt x="3210" y="551"/>
                        </a:lnTo>
                        <a:lnTo>
                          <a:pt x="3208" y="560"/>
                        </a:lnTo>
                        <a:lnTo>
                          <a:pt x="3207" y="568"/>
                        </a:lnTo>
                        <a:lnTo>
                          <a:pt x="3201" y="595"/>
                        </a:lnTo>
                        <a:lnTo>
                          <a:pt x="3200" y="602"/>
                        </a:lnTo>
                        <a:lnTo>
                          <a:pt x="3198" y="609"/>
                        </a:lnTo>
                        <a:lnTo>
                          <a:pt x="3190" y="636"/>
                        </a:lnTo>
                        <a:lnTo>
                          <a:pt x="3189" y="642"/>
                        </a:lnTo>
                        <a:lnTo>
                          <a:pt x="3187" y="647"/>
                        </a:lnTo>
                        <a:lnTo>
                          <a:pt x="3177" y="676"/>
                        </a:lnTo>
                        <a:lnTo>
                          <a:pt x="3173" y="683"/>
                        </a:lnTo>
                        <a:lnTo>
                          <a:pt x="3159" y="715"/>
                        </a:lnTo>
                        <a:lnTo>
                          <a:pt x="3158" y="717"/>
                        </a:lnTo>
                        <a:lnTo>
                          <a:pt x="3136" y="757"/>
                        </a:lnTo>
                        <a:lnTo>
                          <a:pt x="3111" y="792"/>
                        </a:lnTo>
                        <a:lnTo>
                          <a:pt x="3083" y="821"/>
                        </a:lnTo>
                        <a:lnTo>
                          <a:pt x="3052" y="845"/>
                        </a:lnTo>
                        <a:lnTo>
                          <a:pt x="3021" y="862"/>
                        </a:lnTo>
                        <a:lnTo>
                          <a:pt x="2987" y="873"/>
                        </a:lnTo>
                        <a:lnTo>
                          <a:pt x="2952" y="878"/>
                        </a:lnTo>
                        <a:lnTo>
                          <a:pt x="2952" y="878"/>
                        </a:lnTo>
                        <a:lnTo>
                          <a:pt x="263" y="878"/>
                        </a:lnTo>
                        <a:lnTo>
                          <a:pt x="263" y="876"/>
                        </a:lnTo>
                        <a:lnTo>
                          <a:pt x="228" y="871"/>
                        </a:lnTo>
                        <a:lnTo>
                          <a:pt x="193" y="859"/>
                        </a:lnTo>
                        <a:lnTo>
                          <a:pt x="160" y="840"/>
                        </a:lnTo>
                        <a:lnTo>
                          <a:pt x="130" y="815"/>
                        </a:lnTo>
                        <a:lnTo>
                          <a:pt x="102" y="783"/>
                        </a:lnTo>
                        <a:lnTo>
                          <a:pt x="77" y="746"/>
                        </a:lnTo>
                        <a:lnTo>
                          <a:pt x="54" y="705"/>
                        </a:lnTo>
                        <a:lnTo>
                          <a:pt x="36" y="657"/>
                        </a:lnTo>
                        <a:lnTo>
                          <a:pt x="20" y="608"/>
                        </a:lnTo>
                        <a:lnTo>
                          <a:pt x="9" y="553"/>
                        </a:lnTo>
                        <a:lnTo>
                          <a:pt x="2" y="497"/>
                        </a:lnTo>
                        <a:lnTo>
                          <a:pt x="0" y="439"/>
                        </a:lnTo>
                        <a:lnTo>
                          <a:pt x="2" y="379"/>
                        </a:lnTo>
                        <a:lnTo>
                          <a:pt x="9" y="323"/>
                        </a:lnTo>
                        <a:lnTo>
                          <a:pt x="20" y="269"/>
                        </a:lnTo>
                        <a:lnTo>
                          <a:pt x="36" y="219"/>
                        </a:lnTo>
                        <a:lnTo>
                          <a:pt x="54" y="173"/>
                        </a:lnTo>
                        <a:lnTo>
                          <a:pt x="77" y="130"/>
                        </a:lnTo>
                        <a:lnTo>
                          <a:pt x="102" y="93"/>
                        </a:lnTo>
                        <a:lnTo>
                          <a:pt x="130" y="61"/>
                        </a:lnTo>
                        <a:lnTo>
                          <a:pt x="160" y="36"/>
                        </a:lnTo>
                        <a:lnTo>
                          <a:pt x="193" y="17"/>
                        </a:lnTo>
                        <a:lnTo>
                          <a:pt x="228" y="5"/>
                        </a:lnTo>
                        <a:lnTo>
                          <a:pt x="263" y="0"/>
                        </a:lnTo>
                        <a:lnTo>
                          <a:pt x="26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88" name="Freeform 35">
                    <a:extLst>
                      <a:ext uri="{FF2B5EF4-FFF2-40B4-BE49-F238E27FC236}">
                        <a16:creationId xmlns:a16="http://schemas.microsoft.com/office/drawing/2014/main" id="{E2560C5E-4E9C-48DA-ABB5-0C3ABEA215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6458" y="2152404"/>
                    <a:ext cx="709664" cy="152667"/>
                  </a:xfrm>
                  <a:custGeom>
                    <a:avLst/>
                    <a:gdLst>
                      <a:gd name="T0" fmla="*/ 0 w 2978"/>
                      <a:gd name="T1" fmla="*/ 373 h 639"/>
                      <a:gd name="T2" fmla="*/ 2563 w 2978"/>
                      <a:gd name="T3" fmla="*/ 373 h 639"/>
                      <a:gd name="T4" fmla="*/ 2570 w 2978"/>
                      <a:gd name="T5" fmla="*/ 433 h 639"/>
                      <a:gd name="T6" fmla="*/ 2583 w 2978"/>
                      <a:gd name="T7" fmla="*/ 491 h 639"/>
                      <a:gd name="T8" fmla="*/ 2599 w 2978"/>
                      <a:gd name="T9" fmla="*/ 546 h 639"/>
                      <a:gd name="T10" fmla="*/ 2621 w 2978"/>
                      <a:gd name="T11" fmla="*/ 594 h 639"/>
                      <a:gd name="T12" fmla="*/ 2645 w 2978"/>
                      <a:gd name="T13" fmla="*/ 639 h 639"/>
                      <a:gd name="T14" fmla="*/ 151 w 2978"/>
                      <a:gd name="T15" fmla="*/ 639 h 639"/>
                      <a:gd name="T16" fmla="*/ 145 w 2978"/>
                      <a:gd name="T17" fmla="*/ 638 h 639"/>
                      <a:gd name="T18" fmla="*/ 125 w 2978"/>
                      <a:gd name="T19" fmla="*/ 634 h 639"/>
                      <a:gd name="T20" fmla="*/ 106 w 2978"/>
                      <a:gd name="T21" fmla="*/ 623 h 639"/>
                      <a:gd name="T22" fmla="*/ 86 w 2978"/>
                      <a:gd name="T23" fmla="*/ 605 h 639"/>
                      <a:gd name="T24" fmla="*/ 66 w 2978"/>
                      <a:gd name="T25" fmla="*/ 580 h 639"/>
                      <a:gd name="T26" fmla="*/ 48 w 2978"/>
                      <a:gd name="T27" fmla="*/ 549 h 639"/>
                      <a:gd name="T28" fmla="*/ 31 w 2978"/>
                      <a:gd name="T29" fmla="*/ 513 h 639"/>
                      <a:gd name="T30" fmla="*/ 18 w 2978"/>
                      <a:gd name="T31" fmla="*/ 471 h 639"/>
                      <a:gd name="T32" fmla="*/ 7 w 2978"/>
                      <a:gd name="T33" fmla="*/ 425 h 639"/>
                      <a:gd name="T34" fmla="*/ 0 w 2978"/>
                      <a:gd name="T35" fmla="*/ 373 h 639"/>
                      <a:gd name="T36" fmla="*/ 2829 w 2978"/>
                      <a:gd name="T37" fmla="*/ 0 h 639"/>
                      <a:gd name="T38" fmla="*/ 2848 w 2978"/>
                      <a:gd name="T39" fmla="*/ 4 h 639"/>
                      <a:gd name="T40" fmla="*/ 2868 w 2978"/>
                      <a:gd name="T41" fmla="*/ 15 h 639"/>
                      <a:gd name="T42" fmla="*/ 2887 w 2978"/>
                      <a:gd name="T43" fmla="*/ 33 h 639"/>
                      <a:gd name="T44" fmla="*/ 2906 w 2978"/>
                      <a:gd name="T45" fmla="*/ 57 h 639"/>
                      <a:gd name="T46" fmla="*/ 2926 w 2978"/>
                      <a:gd name="T47" fmla="*/ 87 h 639"/>
                      <a:gd name="T48" fmla="*/ 2943 w 2978"/>
                      <a:gd name="T49" fmla="*/ 124 h 639"/>
                      <a:gd name="T50" fmla="*/ 2957 w 2978"/>
                      <a:gd name="T51" fmla="*/ 166 h 639"/>
                      <a:gd name="T52" fmla="*/ 2968 w 2978"/>
                      <a:gd name="T53" fmla="*/ 212 h 639"/>
                      <a:gd name="T54" fmla="*/ 2975 w 2978"/>
                      <a:gd name="T55" fmla="*/ 264 h 639"/>
                      <a:gd name="T56" fmla="*/ 2978 w 2978"/>
                      <a:gd name="T57" fmla="*/ 320 h 639"/>
                      <a:gd name="T58" fmla="*/ 2975 w 2978"/>
                      <a:gd name="T59" fmla="*/ 375 h 639"/>
                      <a:gd name="T60" fmla="*/ 2968 w 2978"/>
                      <a:gd name="T61" fmla="*/ 426 h 639"/>
                      <a:gd name="T62" fmla="*/ 2957 w 2978"/>
                      <a:gd name="T63" fmla="*/ 473 h 639"/>
                      <a:gd name="T64" fmla="*/ 2943 w 2978"/>
                      <a:gd name="T65" fmla="*/ 514 h 639"/>
                      <a:gd name="T66" fmla="*/ 2926 w 2978"/>
                      <a:gd name="T67" fmla="*/ 551 h 639"/>
                      <a:gd name="T68" fmla="*/ 2906 w 2978"/>
                      <a:gd name="T69" fmla="*/ 581 h 639"/>
                      <a:gd name="T70" fmla="*/ 2887 w 2978"/>
                      <a:gd name="T71" fmla="*/ 606 h 639"/>
                      <a:gd name="T72" fmla="*/ 2868 w 2978"/>
                      <a:gd name="T73" fmla="*/ 623 h 639"/>
                      <a:gd name="T74" fmla="*/ 2848 w 2978"/>
                      <a:gd name="T75" fmla="*/ 635 h 639"/>
                      <a:gd name="T76" fmla="*/ 2829 w 2978"/>
                      <a:gd name="T77" fmla="*/ 639 h 639"/>
                      <a:gd name="T78" fmla="*/ 2811 w 2978"/>
                      <a:gd name="T79" fmla="*/ 635 h 639"/>
                      <a:gd name="T80" fmla="*/ 2791 w 2978"/>
                      <a:gd name="T81" fmla="*/ 623 h 639"/>
                      <a:gd name="T82" fmla="*/ 2771 w 2978"/>
                      <a:gd name="T83" fmla="*/ 606 h 639"/>
                      <a:gd name="T84" fmla="*/ 2752 w 2978"/>
                      <a:gd name="T85" fmla="*/ 581 h 639"/>
                      <a:gd name="T86" fmla="*/ 2733 w 2978"/>
                      <a:gd name="T87" fmla="*/ 551 h 639"/>
                      <a:gd name="T88" fmla="*/ 2716 w 2978"/>
                      <a:gd name="T89" fmla="*/ 514 h 639"/>
                      <a:gd name="T90" fmla="*/ 2702 w 2978"/>
                      <a:gd name="T91" fmla="*/ 473 h 639"/>
                      <a:gd name="T92" fmla="*/ 2691 w 2978"/>
                      <a:gd name="T93" fmla="*/ 426 h 639"/>
                      <a:gd name="T94" fmla="*/ 2684 w 2978"/>
                      <a:gd name="T95" fmla="*/ 375 h 639"/>
                      <a:gd name="T96" fmla="*/ 2681 w 2978"/>
                      <a:gd name="T97" fmla="*/ 320 h 639"/>
                      <a:gd name="T98" fmla="*/ 2684 w 2978"/>
                      <a:gd name="T99" fmla="*/ 264 h 639"/>
                      <a:gd name="T100" fmla="*/ 2691 w 2978"/>
                      <a:gd name="T101" fmla="*/ 212 h 639"/>
                      <a:gd name="T102" fmla="*/ 2702 w 2978"/>
                      <a:gd name="T103" fmla="*/ 166 h 639"/>
                      <a:gd name="T104" fmla="*/ 2716 w 2978"/>
                      <a:gd name="T105" fmla="*/ 124 h 639"/>
                      <a:gd name="T106" fmla="*/ 2733 w 2978"/>
                      <a:gd name="T107" fmla="*/ 87 h 639"/>
                      <a:gd name="T108" fmla="*/ 2752 w 2978"/>
                      <a:gd name="T109" fmla="*/ 57 h 639"/>
                      <a:gd name="T110" fmla="*/ 2771 w 2978"/>
                      <a:gd name="T111" fmla="*/ 33 h 639"/>
                      <a:gd name="T112" fmla="*/ 2791 w 2978"/>
                      <a:gd name="T113" fmla="*/ 15 h 639"/>
                      <a:gd name="T114" fmla="*/ 2811 w 2978"/>
                      <a:gd name="T115" fmla="*/ 4 h 639"/>
                      <a:gd name="T116" fmla="*/ 2829 w 2978"/>
                      <a:gd name="T117" fmla="*/ 0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2978" h="639">
                        <a:moveTo>
                          <a:pt x="0" y="373"/>
                        </a:moveTo>
                        <a:lnTo>
                          <a:pt x="2563" y="373"/>
                        </a:lnTo>
                        <a:lnTo>
                          <a:pt x="2570" y="433"/>
                        </a:lnTo>
                        <a:lnTo>
                          <a:pt x="2583" y="491"/>
                        </a:lnTo>
                        <a:lnTo>
                          <a:pt x="2599" y="546"/>
                        </a:lnTo>
                        <a:lnTo>
                          <a:pt x="2621" y="594"/>
                        </a:lnTo>
                        <a:lnTo>
                          <a:pt x="2645" y="639"/>
                        </a:lnTo>
                        <a:lnTo>
                          <a:pt x="151" y="639"/>
                        </a:lnTo>
                        <a:lnTo>
                          <a:pt x="145" y="638"/>
                        </a:lnTo>
                        <a:lnTo>
                          <a:pt x="125" y="634"/>
                        </a:lnTo>
                        <a:lnTo>
                          <a:pt x="106" y="623"/>
                        </a:lnTo>
                        <a:lnTo>
                          <a:pt x="86" y="605"/>
                        </a:lnTo>
                        <a:lnTo>
                          <a:pt x="66" y="580"/>
                        </a:lnTo>
                        <a:lnTo>
                          <a:pt x="48" y="549"/>
                        </a:lnTo>
                        <a:lnTo>
                          <a:pt x="31" y="513"/>
                        </a:lnTo>
                        <a:lnTo>
                          <a:pt x="18" y="471"/>
                        </a:lnTo>
                        <a:lnTo>
                          <a:pt x="7" y="425"/>
                        </a:lnTo>
                        <a:lnTo>
                          <a:pt x="0" y="373"/>
                        </a:lnTo>
                        <a:close/>
                        <a:moveTo>
                          <a:pt x="2829" y="0"/>
                        </a:moveTo>
                        <a:lnTo>
                          <a:pt x="2848" y="4"/>
                        </a:lnTo>
                        <a:lnTo>
                          <a:pt x="2868" y="15"/>
                        </a:lnTo>
                        <a:lnTo>
                          <a:pt x="2887" y="33"/>
                        </a:lnTo>
                        <a:lnTo>
                          <a:pt x="2906" y="57"/>
                        </a:lnTo>
                        <a:lnTo>
                          <a:pt x="2926" y="87"/>
                        </a:lnTo>
                        <a:lnTo>
                          <a:pt x="2943" y="124"/>
                        </a:lnTo>
                        <a:lnTo>
                          <a:pt x="2957" y="166"/>
                        </a:lnTo>
                        <a:lnTo>
                          <a:pt x="2968" y="212"/>
                        </a:lnTo>
                        <a:lnTo>
                          <a:pt x="2975" y="264"/>
                        </a:lnTo>
                        <a:lnTo>
                          <a:pt x="2978" y="320"/>
                        </a:lnTo>
                        <a:lnTo>
                          <a:pt x="2975" y="375"/>
                        </a:lnTo>
                        <a:lnTo>
                          <a:pt x="2968" y="426"/>
                        </a:lnTo>
                        <a:lnTo>
                          <a:pt x="2957" y="473"/>
                        </a:lnTo>
                        <a:lnTo>
                          <a:pt x="2943" y="514"/>
                        </a:lnTo>
                        <a:lnTo>
                          <a:pt x="2926" y="551"/>
                        </a:lnTo>
                        <a:lnTo>
                          <a:pt x="2906" y="581"/>
                        </a:lnTo>
                        <a:lnTo>
                          <a:pt x="2887" y="606"/>
                        </a:lnTo>
                        <a:lnTo>
                          <a:pt x="2868" y="623"/>
                        </a:lnTo>
                        <a:lnTo>
                          <a:pt x="2848" y="635"/>
                        </a:lnTo>
                        <a:lnTo>
                          <a:pt x="2829" y="639"/>
                        </a:lnTo>
                        <a:lnTo>
                          <a:pt x="2811" y="635"/>
                        </a:lnTo>
                        <a:lnTo>
                          <a:pt x="2791" y="623"/>
                        </a:lnTo>
                        <a:lnTo>
                          <a:pt x="2771" y="606"/>
                        </a:lnTo>
                        <a:lnTo>
                          <a:pt x="2752" y="581"/>
                        </a:lnTo>
                        <a:lnTo>
                          <a:pt x="2733" y="551"/>
                        </a:lnTo>
                        <a:lnTo>
                          <a:pt x="2716" y="514"/>
                        </a:lnTo>
                        <a:lnTo>
                          <a:pt x="2702" y="473"/>
                        </a:lnTo>
                        <a:lnTo>
                          <a:pt x="2691" y="426"/>
                        </a:lnTo>
                        <a:lnTo>
                          <a:pt x="2684" y="375"/>
                        </a:lnTo>
                        <a:lnTo>
                          <a:pt x="2681" y="320"/>
                        </a:lnTo>
                        <a:lnTo>
                          <a:pt x="2684" y="264"/>
                        </a:lnTo>
                        <a:lnTo>
                          <a:pt x="2691" y="212"/>
                        </a:lnTo>
                        <a:lnTo>
                          <a:pt x="2702" y="166"/>
                        </a:lnTo>
                        <a:lnTo>
                          <a:pt x="2716" y="124"/>
                        </a:lnTo>
                        <a:lnTo>
                          <a:pt x="2733" y="87"/>
                        </a:lnTo>
                        <a:lnTo>
                          <a:pt x="2752" y="57"/>
                        </a:lnTo>
                        <a:lnTo>
                          <a:pt x="2771" y="33"/>
                        </a:lnTo>
                        <a:lnTo>
                          <a:pt x="2791" y="15"/>
                        </a:lnTo>
                        <a:lnTo>
                          <a:pt x="2811" y="4"/>
                        </a:lnTo>
                        <a:lnTo>
                          <a:pt x="2829" y="0"/>
                        </a:lnTo>
                        <a:close/>
                      </a:path>
                    </a:pathLst>
                  </a:custGeom>
                  <a:solidFill>
                    <a:srgbClr val="FABE3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</p:grp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96FC1A-8F30-485F-9143-2E9C8D34BCC7}"/>
                  </a:ext>
                </a:extLst>
              </p:cNvPr>
              <p:cNvSpPr txBox="1"/>
              <p:nvPr/>
            </p:nvSpPr>
            <p:spPr>
              <a:xfrm>
                <a:off x="7051741" y="3135294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Sewer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4E77E7-27B5-4B87-83E5-A6F8F465A7AF}"/>
                </a:ext>
              </a:extLst>
            </p:cNvPr>
            <p:cNvGrpSpPr/>
            <p:nvPr/>
          </p:nvGrpSpPr>
          <p:grpSpPr>
            <a:xfrm>
              <a:off x="7699791" y="2130162"/>
              <a:ext cx="1133883" cy="1220576"/>
              <a:chOff x="9454314" y="2130162"/>
              <a:chExt cx="1133883" cy="122057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01CE2A2-E0FB-4800-B7AB-43B1100A8EED}"/>
                  </a:ext>
                </a:extLst>
              </p:cNvPr>
              <p:cNvSpPr txBox="1"/>
              <p:nvPr/>
            </p:nvSpPr>
            <p:spPr>
              <a:xfrm>
                <a:off x="9454314" y="3135294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Storm water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50743D95-ACDC-4365-9238-EE929E5BB1B5}"/>
                  </a:ext>
                </a:extLst>
              </p:cNvPr>
              <p:cNvGrpSpPr/>
              <p:nvPr/>
            </p:nvGrpSpPr>
            <p:grpSpPr>
              <a:xfrm>
                <a:off x="9475765" y="2130162"/>
                <a:ext cx="853982" cy="905250"/>
                <a:chOff x="9475765" y="2130162"/>
                <a:chExt cx="853982" cy="90525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2E1B4D2-C4B1-4D08-827B-C634224B501D}"/>
                    </a:ext>
                  </a:extLst>
                </p:cNvPr>
                <p:cNvGrpSpPr/>
                <p:nvPr/>
              </p:nvGrpSpPr>
              <p:grpSpPr>
                <a:xfrm>
                  <a:off x="9475765" y="2490049"/>
                  <a:ext cx="853982" cy="545363"/>
                  <a:chOff x="3778016" y="3847766"/>
                  <a:chExt cx="825357" cy="267168"/>
                </a:xfrm>
              </p:grpSpPr>
              <p:sp useBgFill="1">
                <p:nvSpPr>
                  <p:cNvPr id="79" name="Freeform 33">
                    <a:extLst>
                      <a:ext uri="{FF2B5EF4-FFF2-40B4-BE49-F238E27FC236}">
                        <a16:creationId xmlns:a16="http://schemas.microsoft.com/office/drawing/2014/main" id="{086CE998-E429-415E-88BE-3EA35BFC2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8016" y="3847766"/>
                    <a:ext cx="825357" cy="267168"/>
                  </a:xfrm>
                  <a:custGeom>
                    <a:avLst/>
                    <a:gdLst>
                      <a:gd name="T0" fmla="*/ 3072 w 3459"/>
                      <a:gd name="T1" fmla="*/ 0 h 1117"/>
                      <a:gd name="T2" fmla="*/ 3124 w 3459"/>
                      <a:gd name="T3" fmla="*/ 5 h 1117"/>
                      <a:gd name="T4" fmla="*/ 3209 w 3459"/>
                      <a:gd name="T5" fmla="*/ 35 h 1117"/>
                      <a:gd name="T6" fmla="*/ 3285 w 3459"/>
                      <a:gd name="T7" fmla="*/ 89 h 1117"/>
                      <a:gd name="T8" fmla="*/ 3349 w 3459"/>
                      <a:gd name="T9" fmla="*/ 166 h 1117"/>
                      <a:gd name="T10" fmla="*/ 3401 w 3459"/>
                      <a:gd name="T11" fmla="*/ 260 h 1117"/>
                      <a:gd name="T12" fmla="*/ 3437 w 3459"/>
                      <a:gd name="T13" fmla="*/ 370 h 1117"/>
                      <a:gd name="T14" fmla="*/ 3457 w 3459"/>
                      <a:gd name="T15" fmla="*/ 493 h 1117"/>
                      <a:gd name="T16" fmla="*/ 3457 w 3459"/>
                      <a:gd name="T17" fmla="*/ 624 h 1117"/>
                      <a:gd name="T18" fmla="*/ 3436 w 3459"/>
                      <a:gd name="T19" fmla="*/ 747 h 1117"/>
                      <a:gd name="T20" fmla="*/ 3400 w 3459"/>
                      <a:gd name="T21" fmla="*/ 858 h 1117"/>
                      <a:gd name="T22" fmla="*/ 3347 w 3459"/>
                      <a:gd name="T23" fmla="*/ 954 h 1117"/>
                      <a:gd name="T24" fmla="*/ 3281 w 3459"/>
                      <a:gd name="T25" fmla="*/ 1030 h 1117"/>
                      <a:gd name="T26" fmla="*/ 3204 w 3459"/>
                      <a:gd name="T27" fmla="*/ 1085 h 1117"/>
                      <a:gd name="T28" fmla="*/ 3118 w 3459"/>
                      <a:gd name="T29" fmla="*/ 1112 h 1117"/>
                      <a:gd name="T30" fmla="*/ 3072 w 3459"/>
                      <a:gd name="T31" fmla="*/ 1117 h 1117"/>
                      <a:gd name="T32" fmla="*/ 376 w 3459"/>
                      <a:gd name="T33" fmla="*/ 1116 h 1117"/>
                      <a:gd name="T34" fmla="*/ 324 w 3459"/>
                      <a:gd name="T35" fmla="*/ 1110 h 1117"/>
                      <a:gd name="T36" fmla="*/ 242 w 3459"/>
                      <a:gd name="T37" fmla="*/ 1077 h 1117"/>
                      <a:gd name="T38" fmla="*/ 168 w 3459"/>
                      <a:gd name="T39" fmla="*/ 1023 h 1117"/>
                      <a:gd name="T40" fmla="*/ 105 w 3459"/>
                      <a:gd name="T41" fmla="*/ 947 h 1117"/>
                      <a:gd name="T42" fmla="*/ 55 w 3459"/>
                      <a:gd name="T43" fmla="*/ 854 h 1117"/>
                      <a:gd name="T44" fmla="*/ 20 w 3459"/>
                      <a:gd name="T45" fmla="*/ 745 h 1117"/>
                      <a:gd name="T46" fmla="*/ 2 w 3459"/>
                      <a:gd name="T47" fmla="*/ 623 h 1117"/>
                      <a:gd name="T48" fmla="*/ 2 w 3459"/>
                      <a:gd name="T49" fmla="*/ 493 h 1117"/>
                      <a:gd name="T50" fmla="*/ 20 w 3459"/>
                      <a:gd name="T51" fmla="*/ 372 h 1117"/>
                      <a:gd name="T52" fmla="*/ 55 w 3459"/>
                      <a:gd name="T53" fmla="*/ 264 h 1117"/>
                      <a:gd name="T54" fmla="*/ 105 w 3459"/>
                      <a:gd name="T55" fmla="*/ 169 h 1117"/>
                      <a:gd name="T56" fmla="*/ 168 w 3459"/>
                      <a:gd name="T57" fmla="*/ 94 h 1117"/>
                      <a:gd name="T58" fmla="*/ 242 w 3459"/>
                      <a:gd name="T59" fmla="*/ 39 h 1117"/>
                      <a:gd name="T60" fmla="*/ 324 w 3459"/>
                      <a:gd name="T61" fmla="*/ 7 h 1117"/>
                      <a:gd name="T62" fmla="*/ 376 w 3459"/>
                      <a:gd name="T63" fmla="*/ 0 h 1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59" h="1117">
                        <a:moveTo>
                          <a:pt x="383" y="0"/>
                        </a:moveTo>
                        <a:lnTo>
                          <a:pt x="3072" y="0"/>
                        </a:lnTo>
                        <a:lnTo>
                          <a:pt x="3079" y="0"/>
                        </a:lnTo>
                        <a:lnTo>
                          <a:pt x="3124" y="5"/>
                        </a:lnTo>
                        <a:lnTo>
                          <a:pt x="3168" y="17"/>
                        </a:lnTo>
                        <a:lnTo>
                          <a:pt x="3209" y="35"/>
                        </a:lnTo>
                        <a:lnTo>
                          <a:pt x="3247" y="59"/>
                        </a:lnTo>
                        <a:lnTo>
                          <a:pt x="3285" y="89"/>
                        </a:lnTo>
                        <a:lnTo>
                          <a:pt x="3319" y="125"/>
                        </a:lnTo>
                        <a:lnTo>
                          <a:pt x="3349" y="166"/>
                        </a:lnTo>
                        <a:lnTo>
                          <a:pt x="3377" y="210"/>
                        </a:lnTo>
                        <a:lnTo>
                          <a:pt x="3401" y="260"/>
                        </a:lnTo>
                        <a:lnTo>
                          <a:pt x="3420" y="313"/>
                        </a:lnTo>
                        <a:lnTo>
                          <a:pt x="3437" y="370"/>
                        </a:lnTo>
                        <a:lnTo>
                          <a:pt x="3449" y="430"/>
                        </a:lnTo>
                        <a:lnTo>
                          <a:pt x="3457" y="493"/>
                        </a:lnTo>
                        <a:lnTo>
                          <a:pt x="3459" y="559"/>
                        </a:lnTo>
                        <a:lnTo>
                          <a:pt x="3457" y="624"/>
                        </a:lnTo>
                        <a:lnTo>
                          <a:pt x="3449" y="687"/>
                        </a:lnTo>
                        <a:lnTo>
                          <a:pt x="3436" y="747"/>
                        </a:lnTo>
                        <a:lnTo>
                          <a:pt x="3420" y="805"/>
                        </a:lnTo>
                        <a:lnTo>
                          <a:pt x="3400" y="858"/>
                        </a:lnTo>
                        <a:lnTo>
                          <a:pt x="3376" y="908"/>
                        </a:lnTo>
                        <a:lnTo>
                          <a:pt x="3347" y="954"/>
                        </a:lnTo>
                        <a:lnTo>
                          <a:pt x="3315" y="995"/>
                        </a:lnTo>
                        <a:lnTo>
                          <a:pt x="3281" y="1030"/>
                        </a:lnTo>
                        <a:lnTo>
                          <a:pt x="3244" y="1060"/>
                        </a:lnTo>
                        <a:lnTo>
                          <a:pt x="3204" y="1085"/>
                        </a:lnTo>
                        <a:lnTo>
                          <a:pt x="3163" y="1101"/>
                        </a:lnTo>
                        <a:lnTo>
                          <a:pt x="3118" y="1112"/>
                        </a:lnTo>
                        <a:lnTo>
                          <a:pt x="3073" y="1117"/>
                        </a:lnTo>
                        <a:lnTo>
                          <a:pt x="3072" y="1117"/>
                        </a:lnTo>
                        <a:lnTo>
                          <a:pt x="383" y="1117"/>
                        </a:lnTo>
                        <a:lnTo>
                          <a:pt x="376" y="1116"/>
                        </a:lnTo>
                        <a:lnTo>
                          <a:pt x="369" y="1116"/>
                        </a:lnTo>
                        <a:lnTo>
                          <a:pt x="324" y="1110"/>
                        </a:lnTo>
                        <a:lnTo>
                          <a:pt x="282" y="1097"/>
                        </a:lnTo>
                        <a:lnTo>
                          <a:pt x="242" y="1077"/>
                        </a:lnTo>
                        <a:lnTo>
                          <a:pt x="203" y="1053"/>
                        </a:lnTo>
                        <a:lnTo>
                          <a:pt x="168" y="1023"/>
                        </a:lnTo>
                        <a:lnTo>
                          <a:pt x="135" y="987"/>
                        </a:lnTo>
                        <a:lnTo>
                          <a:pt x="105" y="947"/>
                        </a:lnTo>
                        <a:lnTo>
                          <a:pt x="78" y="902"/>
                        </a:lnTo>
                        <a:lnTo>
                          <a:pt x="55" y="854"/>
                        </a:lnTo>
                        <a:lnTo>
                          <a:pt x="36" y="800"/>
                        </a:lnTo>
                        <a:lnTo>
                          <a:pt x="20" y="745"/>
                        </a:lnTo>
                        <a:lnTo>
                          <a:pt x="10" y="686"/>
                        </a:lnTo>
                        <a:lnTo>
                          <a:pt x="2" y="623"/>
                        </a:lnTo>
                        <a:lnTo>
                          <a:pt x="0" y="559"/>
                        </a:lnTo>
                        <a:lnTo>
                          <a:pt x="2" y="493"/>
                        </a:lnTo>
                        <a:lnTo>
                          <a:pt x="10" y="432"/>
                        </a:lnTo>
                        <a:lnTo>
                          <a:pt x="20" y="372"/>
                        </a:lnTo>
                        <a:lnTo>
                          <a:pt x="36" y="316"/>
                        </a:lnTo>
                        <a:lnTo>
                          <a:pt x="55" y="264"/>
                        </a:lnTo>
                        <a:lnTo>
                          <a:pt x="78" y="214"/>
                        </a:lnTo>
                        <a:lnTo>
                          <a:pt x="105" y="169"/>
                        </a:lnTo>
                        <a:lnTo>
                          <a:pt x="135" y="129"/>
                        </a:lnTo>
                        <a:lnTo>
                          <a:pt x="168" y="94"/>
                        </a:lnTo>
                        <a:lnTo>
                          <a:pt x="203" y="64"/>
                        </a:lnTo>
                        <a:lnTo>
                          <a:pt x="242" y="39"/>
                        </a:lnTo>
                        <a:lnTo>
                          <a:pt x="282" y="19"/>
                        </a:lnTo>
                        <a:lnTo>
                          <a:pt x="324" y="7"/>
                        </a:lnTo>
                        <a:lnTo>
                          <a:pt x="369" y="0"/>
                        </a:lnTo>
                        <a:lnTo>
                          <a:pt x="376" y="0"/>
                        </a:lnTo>
                        <a:lnTo>
                          <a:pt x="383" y="0"/>
                        </a:lnTo>
                        <a:close/>
                      </a:path>
                    </a:pathLst>
                  </a:custGeom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80" name="Freeform 34">
                    <a:extLst>
                      <a:ext uri="{FF2B5EF4-FFF2-40B4-BE49-F238E27FC236}">
                        <a16:creationId xmlns:a16="http://schemas.microsoft.com/office/drawing/2014/main" id="{7F73F1CF-663C-46BC-9CA0-A4DDF3C5F2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06641" y="3876391"/>
                    <a:ext cx="768107" cy="209917"/>
                  </a:xfrm>
                  <a:custGeom>
                    <a:avLst/>
                    <a:gdLst>
                      <a:gd name="T0" fmla="*/ 2952 w 3219"/>
                      <a:gd name="T1" fmla="*/ 0 h 878"/>
                      <a:gd name="T2" fmla="*/ 2987 w 3219"/>
                      <a:gd name="T3" fmla="*/ 3 h 878"/>
                      <a:gd name="T4" fmla="*/ 3052 w 3219"/>
                      <a:gd name="T5" fmla="*/ 32 h 878"/>
                      <a:gd name="T6" fmla="*/ 3111 w 3219"/>
                      <a:gd name="T7" fmla="*/ 86 h 878"/>
                      <a:gd name="T8" fmla="*/ 3158 w 3219"/>
                      <a:gd name="T9" fmla="*/ 159 h 878"/>
                      <a:gd name="T10" fmla="*/ 3173 w 3219"/>
                      <a:gd name="T11" fmla="*/ 193 h 878"/>
                      <a:gd name="T12" fmla="*/ 3187 w 3219"/>
                      <a:gd name="T13" fmla="*/ 229 h 878"/>
                      <a:gd name="T14" fmla="*/ 3190 w 3219"/>
                      <a:gd name="T15" fmla="*/ 240 h 878"/>
                      <a:gd name="T16" fmla="*/ 3200 w 3219"/>
                      <a:gd name="T17" fmla="*/ 274 h 878"/>
                      <a:gd name="T18" fmla="*/ 3207 w 3219"/>
                      <a:gd name="T19" fmla="*/ 308 h 878"/>
                      <a:gd name="T20" fmla="*/ 3210 w 3219"/>
                      <a:gd name="T21" fmla="*/ 325 h 878"/>
                      <a:gd name="T22" fmla="*/ 3216 w 3219"/>
                      <a:gd name="T23" fmla="*/ 378 h 878"/>
                      <a:gd name="T24" fmla="*/ 3218 w 3219"/>
                      <a:gd name="T25" fmla="*/ 394 h 878"/>
                      <a:gd name="T26" fmla="*/ 3218 w 3219"/>
                      <a:gd name="T27" fmla="*/ 483 h 878"/>
                      <a:gd name="T28" fmla="*/ 3216 w 3219"/>
                      <a:gd name="T29" fmla="*/ 499 h 878"/>
                      <a:gd name="T30" fmla="*/ 3210 w 3219"/>
                      <a:gd name="T31" fmla="*/ 551 h 878"/>
                      <a:gd name="T32" fmla="*/ 3207 w 3219"/>
                      <a:gd name="T33" fmla="*/ 568 h 878"/>
                      <a:gd name="T34" fmla="*/ 3200 w 3219"/>
                      <a:gd name="T35" fmla="*/ 602 h 878"/>
                      <a:gd name="T36" fmla="*/ 3190 w 3219"/>
                      <a:gd name="T37" fmla="*/ 636 h 878"/>
                      <a:gd name="T38" fmla="*/ 3187 w 3219"/>
                      <a:gd name="T39" fmla="*/ 647 h 878"/>
                      <a:gd name="T40" fmla="*/ 3173 w 3219"/>
                      <a:gd name="T41" fmla="*/ 683 h 878"/>
                      <a:gd name="T42" fmla="*/ 3158 w 3219"/>
                      <a:gd name="T43" fmla="*/ 717 h 878"/>
                      <a:gd name="T44" fmla="*/ 3111 w 3219"/>
                      <a:gd name="T45" fmla="*/ 792 h 878"/>
                      <a:gd name="T46" fmla="*/ 3052 w 3219"/>
                      <a:gd name="T47" fmla="*/ 845 h 878"/>
                      <a:gd name="T48" fmla="*/ 2987 w 3219"/>
                      <a:gd name="T49" fmla="*/ 873 h 878"/>
                      <a:gd name="T50" fmla="*/ 2952 w 3219"/>
                      <a:gd name="T51" fmla="*/ 878 h 878"/>
                      <a:gd name="T52" fmla="*/ 263 w 3219"/>
                      <a:gd name="T53" fmla="*/ 876 h 878"/>
                      <a:gd name="T54" fmla="*/ 193 w 3219"/>
                      <a:gd name="T55" fmla="*/ 859 h 878"/>
                      <a:gd name="T56" fmla="*/ 130 w 3219"/>
                      <a:gd name="T57" fmla="*/ 815 h 878"/>
                      <a:gd name="T58" fmla="*/ 77 w 3219"/>
                      <a:gd name="T59" fmla="*/ 746 h 878"/>
                      <a:gd name="T60" fmla="*/ 36 w 3219"/>
                      <a:gd name="T61" fmla="*/ 657 h 878"/>
                      <a:gd name="T62" fmla="*/ 9 w 3219"/>
                      <a:gd name="T63" fmla="*/ 553 h 878"/>
                      <a:gd name="T64" fmla="*/ 0 w 3219"/>
                      <a:gd name="T65" fmla="*/ 439 h 878"/>
                      <a:gd name="T66" fmla="*/ 9 w 3219"/>
                      <a:gd name="T67" fmla="*/ 323 h 878"/>
                      <a:gd name="T68" fmla="*/ 36 w 3219"/>
                      <a:gd name="T69" fmla="*/ 219 h 878"/>
                      <a:gd name="T70" fmla="*/ 77 w 3219"/>
                      <a:gd name="T71" fmla="*/ 130 h 878"/>
                      <a:gd name="T72" fmla="*/ 130 w 3219"/>
                      <a:gd name="T73" fmla="*/ 61 h 878"/>
                      <a:gd name="T74" fmla="*/ 193 w 3219"/>
                      <a:gd name="T75" fmla="*/ 17 h 878"/>
                      <a:gd name="T76" fmla="*/ 263 w 3219"/>
                      <a:gd name="T77" fmla="*/ 0 h 8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219" h="878">
                        <a:moveTo>
                          <a:pt x="263" y="0"/>
                        </a:moveTo>
                        <a:lnTo>
                          <a:pt x="2952" y="0"/>
                        </a:lnTo>
                        <a:lnTo>
                          <a:pt x="2952" y="0"/>
                        </a:lnTo>
                        <a:lnTo>
                          <a:pt x="2987" y="3"/>
                        </a:lnTo>
                        <a:lnTo>
                          <a:pt x="3021" y="14"/>
                        </a:lnTo>
                        <a:lnTo>
                          <a:pt x="3052" y="32"/>
                        </a:lnTo>
                        <a:lnTo>
                          <a:pt x="3083" y="55"/>
                        </a:lnTo>
                        <a:lnTo>
                          <a:pt x="3111" y="86"/>
                        </a:lnTo>
                        <a:lnTo>
                          <a:pt x="3136" y="121"/>
                        </a:lnTo>
                        <a:lnTo>
                          <a:pt x="3158" y="159"/>
                        </a:lnTo>
                        <a:lnTo>
                          <a:pt x="3159" y="162"/>
                        </a:lnTo>
                        <a:lnTo>
                          <a:pt x="3173" y="193"/>
                        </a:lnTo>
                        <a:lnTo>
                          <a:pt x="3177" y="202"/>
                        </a:lnTo>
                        <a:lnTo>
                          <a:pt x="3187" y="229"/>
                        </a:lnTo>
                        <a:lnTo>
                          <a:pt x="3189" y="235"/>
                        </a:lnTo>
                        <a:lnTo>
                          <a:pt x="3190" y="240"/>
                        </a:lnTo>
                        <a:lnTo>
                          <a:pt x="3198" y="268"/>
                        </a:lnTo>
                        <a:lnTo>
                          <a:pt x="3200" y="274"/>
                        </a:lnTo>
                        <a:lnTo>
                          <a:pt x="3201" y="281"/>
                        </a:lnTo>
                        <a:lnTo>
                          <a:pt x="3207" y="308"/>
                        </a:lnTo>
                        <a:lnTo>
                          <a:pt x="3208" y="316"/>
                        </a:lnTo>
                        <a:lnTo>
                          <a:pt x="3210" y="325"/>
                        </a:lnTo>
                        <a:lnTo>
                          <a:pt x="3213" y="350"/>
                        </a:lnTo>
                        <a:lnTo>
                          <a:pt x="3216" y="378"/>
                        </a:lnTo>
                        <a:lnTo>
                          <a:pt x="3217" y="385"/>
                        </a:lnTo>
                        <a:lnTo>
                          <a:pt x="3218" y="394"/>
                        </a:lnTo>
                        <a:lnTo>
                          <a:pt x="3219" y="439"/>
                        </a:lnTo>
                        <a:lnTo>
                          <a:pt x="3218" y="483"/>
                        </a:lnTo>
                        <a:lnTo>
                          <a:pt x="3217" y="491"/>
                        </a:lnTo>
                        <a:lnTo>
                          <a:pt x="3216" y="499"/>
                        </a:lnTo>
                        <a:lnTo>
                          <a:pt x="3213" y="527"/>
                        </a:lnTo>
                        <a:lnTo>
                          <a:pt x="3210" y="551"/>
                        </a:lnTo>
                        <a:lnTo>
                          <a:pt x="3208" y="560"/>
                        </a:lnTo>
                        <a:lnTo>
                          <a:pt x="3207" y="568"/>
                        </a:lnTo>
                        <a:lnTo>
                          <a:pt x="3201" y="595"/>
                        </a:lnTo>
                        <a:lnTo>
                          <a:pt x="3200" y="602"/>
                        </a:lnTo>
                        <a:lnTo>
                          <a:pt x="3198" y="609"/>
                        </a:lnTo>
                        <a:lnTo>
                          <a:pt x="3190" y="636"/>
                        </a:lnTo>
                        <a:lnTo>
                          <a:pt x="3189" y="642"/>
                        </a:lnTo>
                        <a:lnTo>
                          <a:pt x="3187" y="647"/>
                        </a:lnTo>
                        <a:lnTo>
                          <a:pt x="3177" y="676"/>
                        </a:lnTo>
                        <a:lnTo>
                          <a:pt x="3173" y="683"/>
                        </a:lnTo>
                        <a:lnTo>
                          <a:pt x="3159" y="715"/>
                        </a:lnTo>
                        <a:lnTo>
                          <a:pt x="3158" y="717"/>
                        </a:lnTo>
                        <a:lnTo>
                          <a:pt x="3136" y="757"/>
                        </a:lnTo>
                        <a:lnTo>
                          <a:pt x="3111" y="792"/>
                        </a:lnTo>
                        <a:lnTo>
                          <a:pt x="3083" y="821"/>
                        </a:lnTo>
                        <a:lnTo>
                          <a:pt x="3052" y="845"/>
                        </a:lnTo>
                        <a:lnTo>
                          <a:pt x="3021" y="862"/>
                        </a:lnTo>
                        <a:lnTo>
                          <a:pt x="2987" y="873"/>
                        </a:lnTo>
                        <a:lnTo>
                          <a:pt x="2952" y="878"/>
                        </a:lnTo>
                        <a:lnTo>
                          <a:pt x="2952" y="878"/>
                        </a:lnTo>
                        <a:lnTo>
                          <a:pt x="263" y="878"/>
                        </a:lnTo>
                        <a:lnTo>
                          <a:pt x="263" y="876"/>
                        </a:lnTo>
                        <a:lnTo>
                          <a:pt x="228" y="871"/>
                        </a:lnTo>
                        <a:lnTo>
                          <a:pt x="193" y="859"/>
                        </a:lnTo>
                        <a:lnTo>
                          <a:pt x="160" y="840"/>
                        </a:lnTo>
                        <a:lnTo>
                          <a:pt x="130" y="815"/>
                        </a:lnTo>
                        <a:lnTo>
                          <a:pt x="102" y="783"/>
                        </a:lnTo>
                        <a:lnTo>
                          <a:pt x="77" y="746"/>
                        </a:lnTo>
                        <a:lnTo>
                          <a:pt x="54" y="705"/>
                        </a:lnTo>
                        <a:lnTo>
                          <a:pt x="36" y="657"/>
                        </a:lnTo>
                        <a:lnTo>
                          <a:pt x="20" y="608"/>
                        </a:lnTo>
                        <a:lnTo>
                          <a:pt x="9" y="553"/>
                        </a:lnTo>
                        <a:lnTo>
                          <a:pt x="2" y="497"/>
                        </a:lnTo>
                        <a:lnTo>
                          <a:pt x="0" y="439"/>
                        </a:lnTo>
                        <a:lnTo>
                          <a:pt x="2" y="379"/>
                        </a:lnTo>
                        <a:lnTo>
                          <a:pt x="9" y="323"/>
                        </a:lnTo>
                        <a:lnTo>
                          <a:pt x="20" y="269"/>
                        </a:lnTo>
                        <a:lnTo>
                          <a:pt x="36" y="219"/>
                        </a:lnTo>
                        <a:lnTo>
                          <a:pt x="54" y="173"/>
                        </a:lnTo>
                        <a:lnTo>
                          <a:pt x="77" y="130"/>
                        </a:lnTo>
                        <a:lnTo>
                          <a:pt x="102" y="93"/>
                        </a:lnTo>
                        <a:lnTo>
                          <a:pt x="130" y="61"/>
                        </a:lnTo>
                        <a:lnTo>
                          <a:pt x="160" y="36"/>
                        </a:lnTo>
                        <a:lnTo>
                          <a:pt x="193" y="17"/>
                        </a:lnTo>
                        <a:lnTo>
                          <a:pt x="228" y="5"/>
                        </a:lnTo>
                        <a:lnTo>
                          <a:pt x="263" y="0"/>
                        </a:lnTo>
                        <a:lnTo>
                          <a:pt x="26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81" name="Freeform 35">
                    <a:extLst>
                      <a:ext uri="{FF2B5EF4-FFF2-40B4-BE49-F238E27FC236}">
                        <a16:creationId xmlns:a16="http://schemas.microsoft.com/office/drawing/2014/main" id="{2C314980-DBD9-43D8-B042-BBBF0F3897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836458" y="3905016"/>
                    <a:ext cx="709664" cy="152667"/>
                  </a:xfrm>
                  <a:custGeom>
                    <a:avLst/>
                    <a:gdLst>
                      <a:gd name="T0" fmla="*/ 0 w 2978"/>
                      <a:gd name="T1" fmla="*/ 373 h 639"/>
                      <a:gd name="T2" fmla="*/ 2563 w 2978"/>
                      <a:gd name="T3" fmla="*/ 373 h 639"/>
                      <a:gd name="T4" fmla="*/ 2570 w 2978"/>
                      <a:gd name="T5" fmla="*/ 433 h 639"/>
                      <a:gd name="T6" fmla="*/ 2583 w 2978"/>
                      <a:gd name="T7" fmla="*/ 491 h 639"/>
                      <a:gd name="T8" fmla="*/ 2599 w 2978"/>
                      <a:gd name="T9" fmla="*/ 546 h 639"/>
                      <a:gd name="T10" fmla="*/ 2621 w 2978"/>
                      <a:gd name="T11" fmla="*/ 594 h 639"/>
                      <a:gd name="T12" fmla="*/ 2645 w 2978"/>
                      <a:gd name="T13" fmla="*/ 639 h 639"/>
                      <a:gd name="T14" fmla="*/ 151 w 2978"/>
                      <a:gd name="T15" fmla="*/ 639 h 639"/>
                      <a:gd name="T16" fmla="*/ 145 w 2978"/>
                      <a:gd name="T17" fmla="*/ 638 h 639"/>
                      <a:gd name="T18" fmla="*/ 125 w 2978"/>
                      <a:gd name="T19" fmla="*/ 634 h 639"/>
                      <a:gd name="T20" fmla="*/ 106 w 2978"/>
                      <a:gd name="T21" fmla="*/ 623 h 639"/>
                      <a:gd name="T22" fmla="*/ 86 w 2978"/>
                      <a:gd name="T23" fmla="*/ 605 h 639"/>
                      <a:gd name="T24" fmla="*/ 66 w 2978"/>
                      <a:gd name="T25" fmla="*/ 580 h 639"/>
                      <a:gd name="T26" fmla="*/ 48 w 2978"/>
                      <a:gd name="T27" fmla="*/ 549 h 639"/>
                      <a:gd name="T28" fmla="*/ 31 w 2978"/>
                      <a:gd name="T29" fmla="*/ 513 h 639"/>
                      <a:gd name="T30" fmla="*/ 18 w 2978"/>
                      <a:gd name="T31" fmla="*/ 471 h 639"/>
                      <a:gd name="T32" fmla="*/ 7 w 2978"/>
                      <a:gd name="T33" fmla="*/ 425 h 639"/>
                      <a:gd name="T34" fmla="*/ 0 w 2978"/>
                      <a:gd name="T35" fmla="*/ 373 h 639"/>
                      <a:gd name="T36" fmla="*/ 2829 w 2978"/>
                      <a:gd name="T37" fmla="*/ 0 h 639"/>
                      <a:gd name="T38" fmla="*/ 2848 w 2978"/>
                      <a:gd name="T39" fmla="*/ 4 h 639"/>
                      <a:gd name="T40" fmla="*/ 2868 w 2978"/>
                      <a:gd name="T41" fmla="*/ 15 h 639"/>
                      <a:gd name="T42" fmla="*/ 2887 w 2978"/>
                      <a:gd name="T43" fmla="*/ 33 h 639"/>
                      <a:gd name="T44" fmla="*/ 2906 w 2978"/>
                      <a:gd name="T45" fmla="*/ 57 h 639"/>
                      <a:gd name="T46" fmla="*/ 2926 w 2978"/>
                      <a:gd name="T47" fmla="*/ 87 h 639"/>
                      <a:gd name="T48" fmla="*/ 2943 w 2978"/>
                      <a:gd name="T49" fmla="*/ 124 h 639"/>
                      <a:gd name="T50" fmla="*/ 2957 w 2978"/>
                      <a:gd name="T51" fmla="*/ 166 h 639"/>
                      <a:gd name="T52" fmla="*/ 2968 w 2978"/>
                      <a:gd name="T53" fmla="*/ 212 h 639"/>
                      <a:gd name="T54" fmla="*/ 2975 w 2978"/>
                      <a:gd name="T55" fmla="*/ 264 h 639"/>
                      <a:gd name="T56" fmla="*/ 2978 w 2978"/>
                      <a:gd name="T57" fmla="*/ 320 h 639"/>
                      <a:gd name="T58" fmla="*/ 2975 w 2978"/>
                      <a:gd name="T59" fmla="*/ 375 h 639"/>
                      <a:gd name="T60" fmla="*/ 2968 w 2978"/>
                      <a:gd name="T61" fmla="*/ 426 h 639"/>
                      <a:gd name="T62" fmla="*/ 2957 w 2978"/>
                      <a:gd name="T63" fmla="*/ 473 h 639"/>
                      <a:gd name="T64" fmla="*/ 2943 w 2978"/>
                      <a:gd name="T65" fmla="*/ 514 h 639"/>
                      <a:gd name="T66" fmla="*/ 2926 w 2978"/>
                      <a:gd name="T67" fmla="*/ 551 h 639"/>
                      <a:gd name="T68" fmla="*/ 2906 w 2978"/>
                      <a:gd name="T69" fmla="*/ 581 h 639"/>
                      <a:gd name="T70" fmla="*/ 2887 w 2978"/>
                      <a:gd name="T71" fmla="*/ 606 h 639"/>
                      <a:gd name="T72" fmla="*/ 2868 w 2978"/>
                      <a:gd name="T73" fmla="*/ 623 h 639"/>
                      <a:gd name="T74" fmla="*/ 2848 w 2978"/>
                      <a:gd name="T75" fmla="*/ 635 h 639"/>
                      <a:gd name="T76" fmla="*/ 2829 w 2978"/>
                      <a:gd name="T77" fmla="*/ 639 h 639"/>
                      <a:gd name="T78" fmla="*/ 2811 w 2978"/>
                      <a:gd name="T79" fmla="*/ 635 h 639"/>
                      <a:gd name="T80" fmla="*/ 2791 w 2978"/>
                      <a:gd name="T81" fmla="*/ 623 h 639"/>
                      <a:gd name="T82" fmla="*/ 2771 w 2978"/>
                      <a:gd name="T83" fmla="*/ 606 h 639"/>
                      <a:gd name="T84" fmla="*/ 2752 w 2978"/>
                      <a:gd name="T85" fmla="*/ 581 h 639"/>
                      <a:gd name="T86" fmla="*/ 2733 w 2978"/>
                      <a:gd name="T87" fmla="*/ 551 h 639"/>
                      <a:gd name="T88" fmla="*/ 2716 w 2978"/>
                      <a:gd name="T89" fmla="*/ 514 h 639"/>
                      <a:gd name="T90" fmla="*/ 2702 w 2978"/>
                      <a:gd name="T91" fmla="*/ 473 h 639"/>
                      <a:gd name="T92" fmla="*/ 2691 w 2978"/>
                      <a:gd name="T93" fmla="*/ 426 h 639"/>
                      <a:gd name="T94" fmla="*/ 2684 w 2978"/>
                      <a:gd name="T95" fmla="*/ 375 h 639"/>
                      <a:gd name="T96" fmla="*/ 2681 w 2978"/>
                      <a:gd name="T97" fmla="*/ 320 h 639"/>
                      <a:gd name="T98" fmla="*/ 2684 w 2978"/>
                      <a:gd name="T99" fmla="*/ 264 h 639"/>
                      <a:gd name="T100" fmla="*/ 2691 w 2978"/>
                      <a:gd name="T101" fmla="*/ 212 h 639"/>
                      <a:gd name="T102" fmla="*/ 2702 w 2978"/>
                      <a:gd name="T103" fmla="*/ 166 h 639"/>
                      <a:gd name="T104" fmla="*/ 2716 w 2978"/>
                      <a:gd name="T105" fmla="*/ 124 h 639"/>
                      <a:gd name="T106" fmla="*/ 2733 w 2978"/>
                      <a:gd name="T107" fmla="*/ 87 h 639"/>
                      <a:gd name="T108" fmla="*/ 2752 w 2978"/>
                      <a:gd name="T109" fmla="*/ 57 h 639"/>
                      <a:gd name="T110" fmla="*/ 2771 w 2978"/>
                      <a:gd name="T111" fmla="*/ 33 h 639"/>
                      <a:gd name="T112" fmla="*/ 2791 w 2978"/>
                      <a:gd name="T113" fmla="*/ 15 h 639"/>
                      <a:gd name="T114" fmla="*/ 2811 w 2978"/>
                      <a:gd name="T115" fmla="*/ 4 h 639"/>
                      <a:gd name="T116" fmla="*/ 2829 w 2978"/>
                      <a:gd name="T117" fmla="*/ 0 h 6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2978" h="639">
                        <a:moveTo>
                          <a:pt x="0" y="373"/>
                        </a:moveTo>
                        <a:lnTo>
                          <a:pt x="2563" y="373"/>
                        </a:lnTo>
                        <a:lnTo>
                          <a:pt x="2570" y="433"/>
                        </a:lnTo>
                        <a:lnTo>
                          <a:pt x="2583" y="491"/>
                        </a:lnTo>
                        <a:lnTo>
                          <a:pt x="2599" y="546"/>
                        </a:lnTo>
                        <a:lnTo>
                          <a:pt x="2621" y="594"/>
                        </a:lnTo>
                        <a:lnTo>
                          <a:pt x="2645" y="639"/>
                        </a:lnTo>
                        <a:lnTo>
                          <a:pt x="151" y="639"/>
                        </a:lnTo>
                        <a:lnTo>
                          <a:pt x="145" y="638"/>
                        </a:lnTo>
                        <a:lnTo>
                          <a:pt x="125" y="634"/>
                        </a:lnTo>
                        <a:lnTo>
                          <a:pt x="106" y="623"/>
                        </a:lnTo>
                        <a:lnTo>
                          <a:pt x="86" y="605"/>
                        </a:lnTo>
                        <a:lnTo>
                          <a:pt x="66" y="580"/>
                        </a:lnTo>
                        <a:lnTo>
                          <a:pt x="48" y="549"/>
                        </a:lnTo>
                        <a:lnTo>
                          <a:pt x="31" y="513"/>
                        </a:lnTo>
                        <a:lnTo>
                          <a:pt x="18" y="471"/>
                        </a:lnTo>
                        <a:lnTo>
                          <a:pt x="7" y="425"/>
                        </a:lnTo>
                        <a:lnTo>
                          <a:pt x="0" y="373"/>
                        </a:lnTo>
                        <a:close/>
                        <a:moveTo>
                          <a:pt x="2829" y="0"/>
                        </a:moveTo>
                        <a:lnTo>
                          <a:pt x="2848" y="4"/>
                        </a:lnTo>
                        <a:lnTo>
                          <a:pt x="2868" y="15"/>
                        </a:lnTo>
                        <a:lnTo>
                          <a:pt x="2887" y="33"/>
                        </a:lnTo>
                        <a:lnTo>
                          <a:pt x="2906" y="57"/>
                        </a:lnTo>
                        <a:lnTo>
                          <a:pt x="2926" y="87"/>
                        </a:lnTo>
                        <a:lnTo>
                          <a:pt x="2943" y="124"/>
                        </a:lnTo>
                        <a:lnTo>
                          <a:pt x="2957" y="166"/>
                        </a:lnTo>
                        <a:lnTo>
                          <a:pt x="2968" y="212"/>
                        </a:lnTo>
                        <a:lnTo>
                          <a:pt x="2975" y="264"/>
                        </a:lnTo>
                        <a:lnTo>
                          <a:pt x="2978" y="320"/>
                        </a:lnTo>
                        <a:lnTo>
                          <a:pt x="2975" y="375"/>
                        </a:lnTo>
                        <a:lnTo>
                          <a:pt x="2968" y="426"/>
                        </a:lnTo>
                        <a:lnTo>
                          <a:pt x="2957" y="473"/>
                        </a:lnTo>
                        <a:lnTo>
                          <a:pt x="2943" y="514"/>
                        </a:lnTo>
                        <a:lnTo>
                          <a:pt x="2926" y="551"/>
                        </a:lnTo>
                        <a:lnTo>
                          <a:pt x="2906" y="581"/>
                        </a:lnTo>
                        <a:lnTo>
                          <a:pt x="2887" y="606"/>
                        </a:lnTo>
                        <a:lnTo>
                          <a:pt x="2868" y="623"/>
                        </a:lnTo>
                        <a:lnTo>
                          <a:pt x="2848" y="635"/>
                        </a:lnTo>
                        <a:lnTo>
                          <a:pt x="2829" y="639"/>
                        </a:lnTo>
                        <a:lnTo>
                          <a:pt x="2811" y="635"/>
                        </a:lnTo>
                        <a:lnTo>
                          <a:pt x="2791" y="623"/>
                        </a:lnTo>
                        <a:lnTo>
                          <a:pt x="2771" y="606"/>
                        </a:lnTo>
                        <a:lnTo>
                          <a:pt x="2752" y="581"/>
                        </a:lnTo>
                        <a:lnTo>
                          <a:pt x="2733" y="551"/>
                        </a:lnTo>
                        <a:lnTo>
                          <a:pt x="2716" y="514"/>
                        </a:lnTo>
                        <a:lnTo>
                          <a:pt x="2702" y="473"/>
                        </a:lnTo>
                        <a:lnTo>
                          <a:pt x="2691" y="426"/>
                        </a:lnTo>
                        <a:lnTo>
                          <a:pt x="2684" y="375"/>
                        </a:lnTo>
                        <a:lnTo>
                          <a:pt x="2681" y="320"/>
                        </a:lnTo>
                        <a:lnTo>
                          <a:pt x="2684" y="264"/>
                        </a:lnTo>
                        <a:lnTo>
                          <a:pt x="2691" y="212"/>
                        </a:lnTo>
                        <a:lnTo>
                          <a:pt x="2702" y="166"/>
                        </a:lnTo>
                        <a:lnTo>
                          <a:pt x="2716" y="124"/>
                        </a:lnTo>
                        <a:lnTo>
                          <a:pt x="2733" y="87"/>
                        </a:lnTo>
                        <a:lnTo>
                          <a:pt x="2752" y="57"/>
                        </a:lnTo>
                        <a:lnTo>
                          <a:pt x="2771" y="33"/>
                        </a:lnTo>
                        <a:lnTo>
                          <a:pt x="2791" y="15"/>
                        </a:lnTo>
                        <a:lnTo>
                          <a:pt x="2811" y="4"/>
                        </a:lnTo>
                        <a:lnTo>
                          <a:pt x="2829" y="0"/>
                        </a:lnTo>
                        <a:close/>
                      </a:path>
                    </a:pathLst>
                  </a:custGeom>
                  <a:solidFill>
                    <a:srgbClr val="AAD04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</p:grpSp>
            <p:grpSp>
              <p:nvGrpSpPr>
                <p:cNvPr id="75" name="Group 102">
                  <a:extLst>
                    <a:ext uri="{FF2B5EF4-FFF2-40B4-BE49-F238E27FC236}">
                      <a16:creationId xmlns:a16="http://schemas.microsoft.com/office/drawing/2014/main" id="{06D20C78-CC9D-44AE-9BD9-EE88DDE0D6F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590164" y="2130162"/>
                  <a:ext cx="656028" cy="794915"/>
                  <a:chOff x="3705" y="1944"/>
                  <a:chExt cx="444" cy="538"/>
                </a:xfrm>
              </p:grpSpPr>
              <p:sp useBgFill="1">
                <p:nvSpPr>
                  <p:cNvPr id="76" name="Freeform 104">
                    <a:extLst>
                      <a:ext uri="{FF2B5EF4-FFF2-40B4-BE49-F238E27FC236}">
                        <a16:creationId xmlns:a16="http://schemas.microsoft.com/office/drawing/2014/main" id="{E54EF479-E6AD-4E19-B638-ACABB2FE8B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5" y="1944"/>
                    <a:ext cx="444" cy="538"/>
                  </a:xfrm>
                  <a:custGeom>
                    <a:avLst/>
                    <a:gdLst>
                      <a:gd name="T0" fmla="*/ 1016 w 2220"/>
                      <a:gd name="T1" fmla="*/ 13 h 2691"/>
                      <a:gd name="T2" fmla="*/ 1153 w 2220"/>
                      <a:gd name="T3" fmla="*/ 78 h 2691"/>
                      <a:gd name="T4" fmla="*/ 1257 w 2220"/>
                      <a:gd name="T5" fmla="*/ 188 h 2691"/>
                      <a:gd name="T6" fmla="*/ 1376 w 2220"/>
                      <a:gd name="T7" fmla="*/ 267 h 2691"/>
                      <a:gd name="T8" fmla="*/ 1448 w 2220"/>
                      <a:gd name="T9" fmla="*/ 270 h 2691"/>
                      <a:gd name="T10" fmla="*/ 1602 w 2220"/>
                      <a:gd name="T11" fmla="*/ 320 h 2691"/>
                      <a:gd name="T12" fmla="*/ 1724 w 2220"/>
                      <a:gd name="T13" fmla="*/ 422 h 2691"/>
                      <a:gd name="T14" fmla="*/ 1831 w 2220"/>
                      <a:gd name="T15" fmla="*/ 527 h 2691"/>
                      <a:gd name="T16" fmla="*/ 1959 w 2220"/>
                      <a:gd name="T17" fmla="*/ 604 h 2691"/>
                      <a:gd name="T18" fmla="*/ 2047 w 2220"/>
                      <a:gd name="T19" fmla="*/ 725 h 2691"/>
                      <a:gd name="T20" fmla="*/ 2081 w 2220"/>
                      <a:gd name="T21" fmla="*/ 875 h 2691"/>
                      <a:gd name="T22" fmla="*/ 2171 w 2220"/>
                      <a:gd name="T23" fmla="*/ 974 h 2691"/>
                      <a:gd name="T24" fmla="*/ 2216 w 2220"/>
                      <a:gd name="T25" fmla="*/ 1101 h 2691"/>
                      <a:gd name="T26" fmla="*/ 2205 w 2220"/>
                      <a:gd name="T27" fmla="*/ 1245 h 2691"/>
                      <a:gd name="T28" fmla="*/ 2136 w 2220"/>
                      <a:gd name="T29" fmla="*/ 1368 h 2691"/>
                      <a:gd name="T30" fmla="*/ 2024 w 2220"/>
                      <a:gd name="T31" fmla="*/ 1453 h 2691"/>
                      <a:gd name="T32" fmla="*/ 1883 w 2220"/>
                      <a:gd name="T33" fmla="*/ 1484 h 2691"/>
                      <a:gd name="T34" fmla="*/ 1516 w 2220"/>
                      <a:gd name="T35" fmla="*/ 1484 h 2691"/>
                      <a:gd name="T36" fmla="*/ 1406 w 2220"/>
                      <a:gd name="T37" fmla="*/ 1487 h 2691"/>
                      <a:gd name="T38" fmla="*/ 1422 w 2220"/>
                      <a:gd name="T39" fmla="*/ 1540 h 2691"/>
                      <a:gd name="T40" fmla="*/ 1400 w 2220"/>
                      <a:gd name="T41" fmla="*/ 1614 h 2691"/>
                      <a:gd name="T42" fmla="*/ 902 w 2220"/>
                      <a:gd name="T43" fmla="*/ 2308 h 2691"/>
                      <a:gd name="T44" fmla="*/ 838 w 2220"/>
                      <a:gd name="T45" fmla="*/ 2327 h 2691"/>
                      <a:gd name="T46" fmla="*/ 779 w 2220"/>
                      <a:gd name="T47" fmla="*/ 2311 h 2691"/>
                      <a:gd name="T48" fmla="*/ 498 w 2220"/>
                      <a:gd name="T49" fmla="*/ 2640 h 2691"/>
                      <a:gd name="T50" fmla="*/ 445 w 2220"/>
                      <a:gd name="T51" fmla="*/ 2683 h 2691"/>
                      <a:gd name="T52" fmla="*/ 380 w 2220"/>
                      <a:gd name="T53" fmla="*/ 2690 h 2691"/>
                      <a:gd name="T54" fmla="*/ 320 w 2220"/>
                      <a:gd name="T55" fmla="*/ 2660 h 2691"/>
                      <a:gd name="T56" fmla="*/ 283 w 2220"/>
                      <a:gd name="T57" fmla="*/ 2595 h 2691"/>
                      <a:gd name="T58" fmla="*/ 291 w 2220"/>
                      <a:gd name="T59" fmla="*/ 2522 h 2691"/>
                      <a:gd name="T60" fmla="*/ 377 w 2220"/>
                      <a:gd name="T61" fmla="*/ 2205 h 2691"/>
                      <a:gd name="T62" fmla="*/ 332 w 2220"/>
                      <a:gd name="T63" fmla="*/ 2144 h 2691"/>
                      <a:gd name="T64" fmla="*/ 331 w 2220"/>
                      <a:gd name="T65" fmla="*/ 2072 h 2691"/>
                      <a:gd name="T66" fmla="*/ 551 w 2220"/>
                      <a:gd name="T67" fmla="*/ 1686 h 2691"/>
                      <a:gd name="T68" fmla="*/ 615 w 2220"/>
                      <a:gd name="T69" fmla="*/ 1649 h 2691"/>
                      <a:gd name="T70" fmla="*/ 777 w 2220"/>
                      <a:gd name="T71" fmla="*/ 1655 h 2691"/>
                      <a:gd name="T72" fmla="*/ 802 w 2220"/>
                      <a:gd name="T73" fmla="*/ 1635 h 2691"/>
                      <a:gd name="T74" fmla="*/ 814 w 2220"/>
                      <a:gd name="T75" fmla="*/ 1556 h 2691"/>
                      <a:gd name="T76" fmla="*/ 750 w 2220"/>
                      <a:gd name="T77" fmla="*/ 1472 h 2691"/>
                      <a:gd name="T78" fmla="*/ 614 w 2220"/>
                      <a:gd name="T79" fmla="*/ 1408 h 2691"/>
                      <a:gd name="T80" fmla="*/ 510 w 2220"/>
                      <a:gd name="T81" fmla="*/ 1303 h 2691"/>
                      <a:gd name="T82" fmla="*/ 449 w 2220"/>
                      <a:gd name="T83" fmla="*/ 1165 h 2691"/>
                      <a:gd name="T84" fmla="*/ 294 w 2220"/>
                      <a:gd name="T85" fmla="*/ 1151 h 2691"/>
                      <a:gd name="T86" fmla="*/ 156 w 2220"/>
                      <a:gd name="T87" fmla="*/ 1082 h 2691"/>
                      <a:gd name="T88" fmla="*/ 54 w 2220"/>
                      <a:gd name="T89" fmla="*/ 967 h 2691"/>
                      <a:gd name="T90" fmla="*/ 4 w 2220"/>
                      <a:gd name="T91" fmla="*/ 818 h 2691"/>
                      <a:gd name="T92" fmla="*/ 13 w 2220"/>
                      <a:gd name="T93" fmla="*/ 663 h 2691"/>
                      <a:gd name="T94" fmla="*/ 76 w 2220"/>
                      <a:gd name="T95" fmla="*/ 529 h 2691"/>
                      <a:gd name="T96" fmla="*/ 184 w 2220"/>
                      <a:gd name="T97" fmla="*/ 428 h 2691"/>
                      <a:gd name="T98" fmla="*/ 259 w 2220"/>
                      <a:gd name="T99" fmla="*/ 307 h 2691"/>
                      <a:gd name="T100" fmla="*/ 349 w 2220"/>
                      <a:gd name="T101" fmla="*/ 191 h 2691"/>
                      <a:gd name="T102" fmla="*/ 480 w 2220"/>
                      <a:gd name="T103" fmla="*/ 120 h 2691"/>
                      <a:gd name="T104" fmla="*/ 632 w 2220"/>
                      <a:gd name="T105" fmla="*/ 108 h 2691"/>
                      <a:gd name="T106" fmla="*/ 762 w 2220"/>
                      <a:gd name="T107" fmla="*/ 29 h 2691"/>
                      <a:gd name="T108" fmla="*/ 912 w 2220"/>
                      <a:gd name="T109" fmla="*/ 0 h 26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2220" h="2691">
                        <a:moveTo>
                          <a:pt x="912" y="0"/>
                        </a:moveTo>
                        <a:lnTo>
                          <a:pt x="965" y="3"/>
                        </a:lnTo>
                        <a:lnTo>
                          <a:pt x="1016" y="13"/>
                        </a:lnTo>
                        <a:lnTo>
                          <a:pt x="1065" y="29"/>
                        </a:lnTo>
                        <a:lnTo>
                          <a:pt x="1111" y="50"/>
                        </a:lnTo>
                        <a:lnTo>
                          <a:pt x="1153" y="78"/>
                        </a:lnTo>
                        <a:lnTo>
                          <a:pt x="1193" y="110"/>
                        </a:lnTo>
                        <a:lnTo>
                          <a:pt x="1227" y="147"/>
                        </a:lnTo>
                        <a:lnTo>
                          <a:pt x="1257" y="188"/>
                        </a:lnTo>
                        <a:lnTo>
                          <a:pt x="1283" y="233"/>
                        </a:lnTo>
                        <a:lnTo>
                          <a:pt x="1331" y="247"/>
                        </a:lnTo>
                        <a:lnTo>
                          <a:pt x="1376" y="267"/>
                        </a:lnTo>
                        <a:lnTo>
                          <a:pt x="1384" y="267"/>
                        </a:lnTo>
                        <a:lnTo>
                          <a:pt x="1393" y="267"/>
                        </a:lnTo>
                        <a:lnTo>
                          <a:pt x="1448" y="270"/>
                        </a:lnTo>
                        <a:lnTo>
                          <a:pt x="1503" y="280"/>
                        </a:lnTo>
                        <a:lnTo>
                          <a:pt x="1554" y="297"/>
                        </a:lnTo>
                        <a:lnTo>
                          <a:pt x="1602" y="320"/>
                        </a:lnTo>
                        <a:lnTo>
                          <a:pt x="1647" y="349"/>
                        </a:lnTo>
                        <a:lnTo>
                          <a:pt x="1688" y="383"/>
                        </a:lnTo>
                        <a:lnTo>
                          <a:pt x="1724" y="422"/>
                        </a:lnTo>
                        <a:lnTo>
                          <a:pt x="1756" y="465"/>
                        </a:lnTo>
                        <a:lnTo>
                          <a:pt x="1781" y="512"/>
                        </a:lnTo>
                        <a:lnTo>
                          <a:pt x="1831" y="527"/>
                        </a:lnTo>
                        <a:lnTo>
                          <a:pt x="1876" y="546"/>
                        </a:lnTo>
                        <a:lnTo>
                          <a:pt x="1920" y="573"/>
                        </a:lnTo>
                        <a:lnTo>
                          <a:pt x="1959" y="604"/>
                        </a:lnTo>
                        <a:lnTo>
                          <a:pt x="1994" y="640"/>
                        </a:lnTo>
                        <a:lnTo>
                          <a:pt x="2023" y="680"/>
                        </a:lnTo>
                        <a:lnTo>
                          <a:pt x="2047" y="725"/>
                        </a:lnTo>
                        <a:lnTo>
                          <a:pt x="2065" y="772"/>
                        </a:lnTo>
                        <a:lnTo>
                          <a:pt x="2076" y="823"/>
                        </a:lnTo>
                        <a:lnTo>
                          <a:pt x="2081" y="875"/>
                        </a:lnTo>
                        <a:lnTo>
                          <a:pt x="2116" y="904"/>
                        </a:lnTo>
                        <a:lnTo>
                          <a:pt x="2146" y="938"/>
                        </a:lnTo>
                        <a:lnTo>
                          <a:pt x="2171" y="974"/>
                        </a:lnTo>
                        <a:lnTo>
                          <a:pt x="2192" y="1014"/>
                        </a:lnTo>
                        <a:lnTo>
                          <a:pt x="2207" y="1056"/>
                        </a:lnTo>
                        <a:lnTo>
                          <a:pt x="2216" y="1101"/>
                        </a:lnTo>
                        <a:lnTo>
                          <a:pt x="2220" y="1147"/>
                        </a:lnTo>
                        <a:lnTo>
                          <a:pt x="2216" y="1198"/>
                        </a:lnTo>
                        <a:lnTo>
                          <a:pt x="2205" y="1245"/>
                        </a:lnTo>
                        <a:lnTo>
                          <a:pt x="2188" y="1290"/>
                        </a:lnTo>
                        <a:lnTo>
                          <a:pt x="2165" y="1331"/>
                        </a:lnTo>
                        <a:lnTo>
                          <a:pt x="2136" y="1368"/>
                        </a:lnTo>
                        <a:lnTo>
                          <a:pt x="2104" y="1402"/>
                        </a:lnTo>
                        <a:lnTo>
                          <a:pt x="2066" y="1430"/>
                        </a:lnTo>
                        <a:lnTo>
                          <a:pt x="2024" y="1453"/>
                        </a:lnTo>
                        <a:lnTo>
                          <a:pt x="1979" y="1471"/>
                        </a:lnTo>
                        <a:lnTo>
                          <a:pt x="1932" y="1481"/>
                        </a:lnTo>
                        <a:lnTo>
                          <a:pt x="1883" y="1484"/>
                        </a:lnTo>
                        <a:lnTo>
                          <a:pt x="1878" y="1484"/>
                        </a:lnTo>
                        <a:lnTo>
                          <a:pt x="1867" y="1484"/>
                        </a:lnTo>
                        <a:lnTo>
                          <a:pt x="1516" y="1484"/>
                        </a:lnTo>
                        <a:lnTo>
                          <a:pt x="1461" y="1484"/>
                        </a:lnTo>
                        <a:lnTo>
                          <a:pt x="1405" y="1484"/>
                        </a:lnTo>
                        <a:lnTo>
                          <a:pt x="1406" y="1487"/>
                        </a:lnTo>
                        <a:lnTo>
                          <a:pt x="1407" y="1489"/>
                        </a:lnTo>
                        <a:lnTo>
                          <a:pt x="1417" y="1513"/>
                        </a:lnTo>
                        <a:lnTo>
                          <a:pt x="1422" y="1540"/>
                        </a:lnTo>
                        <a:lnTo>
                          <a:pt x="1419" y="1565"/>
                        </a:lnTo>
                        <a:lnTo>
                          <a:pt x="1412" y="1591"/>
                        </a:lnTo>
                        <a:lnTo>
                          <a:pt x="1400" y="1614"/>
                        </a:lnTo>
                        <a:lnTo>
                          <a:pt x="936" y="2276"/>
                        </a:lnTo>
                        <a:lnTo>
                          <a:pt x="920" y="2294"/>
                        </a:lnTo>
                        <a:lnTo>
                          <a:pt x="902" y="2308"/>
                        </a:lnTo>
                        <a:lnTo>
                          <a:pt x="883" y="2319"/>
                        </a:lnTo>
                        <a:lnTo>
                          <a:pt x="861" y="2325"/>
                        </a:lnTo>
                        <a:lnTo>
                          <a:pt x="838" y="2327"/>
                        </a:lnTo>
                        <a:lnTo>
                          <a:pt x="817" y="2326"/>
                        </a:lnTo>
                        <a:lnTo>
                          <a:pt x="798" y="2320"/>
                        </a:lnTo>
                        <a:lnTo>
                          <a:pt x="779" y="2311"/>
                        </a:lnTo>
                        <a:lnTo>
                          <a:pt x="764" y="2300"/>
                        </a:lnTo>
                        <a:lnTo>
                          <a:pt x="751" y="2288"/>
                        </a:lnTo>
                        <a:lnTo>
                          <a:pt x="498" y="2640"/>
                        </a:lnTo>
                        <a:lnTo>
                          <a:pt x="482" y="2658"/>
                        </a:lnTo>
                        <a:lnTo>
                          <a:pt x="464" y="2673"/>
                        </a:lnTo>
                        <a:lnTo>
                          <a:pt x="445" y="2683"/>
                        </a:lnTo>
                        <a:lnTo>
                          <a:pt x="423" y="2689"/>
                        </a:lnTo>
                        <a:lnTo>
                          <a:pt x="400" y="2691"/>
                        </a:lnTo>
                        <a:lnTo>
                          <a:pt x="380" y="2690"/>
                        </a:lnTo>
                        <a:lnTo>
                          <a:pt x="360" y="2684"/>
                        </a:lnTo>
                        <a:lnTo>
                          <a:pt x="341" y="2675"/>
                        </a:lnTo>
                        <a:lnTo>
                          <a:pt x="320" y="2660"/>
                        </a:lnTo>
                        <a:lnTo>
                          <a:pt x="303" y="2641"/>
                        </a:lnTo>
                        <a:lnTo>
                          <a:pt x="290" y="2620"/>
                        </a:lnTo>
                        <a:lnTo>
                          <a:pt x="283" y="2595"/>
                        </a:lnTo>
                        <a:lnTo>
                          <a:pt x="280" y="2571"/>
                        </a:lnTo>
                        <a:lnTo>
                          <a:pt x="283" y="2546"/>
                        </a:lnTo>
                        <a:lnTo>
                          <a:pt x="291" y="2522"/>
                        </a:lnTo>
                        <a:lnTo>
                          <a:pt x="426" y="2224"/>
                        </a:lnTo>
                        <a:lnTo>
                          <a:pt x="400" y="2217"/>
                        </a:lnTo>
                        <a:lnTo>
                          <a:pt x="377" y="2205"/>
                        </a:lnTo>
                        <a:lnTo>
                          <a:pt x="358" y="2188"/>
                        </a:lnTo>
                        <a:lnTo>
                          <a:pt x="342" y="2167"/>
                        </a:lnTo>
                        <a:lnTo>
                          <a:pt x="332" y="2144"/>
                        </a:lnTo>
                        <a:lnTo>
                          <a:pt x="326" y="2120"/>
                        </a:lnTo>
                        <a:lnTo>
                          <a:pt x="326" y="2096"/>
                        </a:lnTo>
                        <a:lnTo>
                          <a:pt x="331" y="2072"/>
                        </a:lnTo>
                        <a:lnTo>
                          <a:pt x="341" y="2048"/>
                        </a:lnTo>
                        <a:lnTo>
                          <a:pt x="536" y="1708"/>
                        </a:lnTo>
                        <a:lnTo>
                          <a:pt x="551" y="1686"/>
                        </a:lnTo>
                        <a:lnTo>
                          <a:pt x="569" y="1669"/>
                        </a:lnTo>
                        <a:lnTo>
                          <a:pt x="591" y="1657"/>
                        </a:lnTo>
                        <a:lnTo>
                          <a:pt x="615" y="1649"/>
                        </a:lnTo>
                        <a:lnTo>
                          <a:pt x="641" y="1646"/>
                        </a:lnTo>
                        <a:lnTo>
                          <a:pt x="648" y="1646"/>
                        </a:lnTo>
                        <a:lnTo>
                          <a:pt x="777" y="1655"/>
                        </a:lnTo>
                        <a:lnTo>
                          <a:pt x="793" y="1657"/>
                        </a:lnTo>
                        <a:lnTo>
                          <a:pt x="810" y="1661"/>
                        </a:lnTo>
                        <a:lnTo>
                          <a:pt x="802" y="1635"/>
                        </a:lnTo>
                        <a:lnTo>
                          <a:pt x="799" y="1608"/>
                        </a:lnTo>
                        <a:lnTo>
                          <a:pt x="803" y="1581"/>
                        </a:lnTo>
                        <a:lnTo>
                          <a:pt x="814" y="1556"/>
                        </a:lnTo>
                        <a:lnTo>
                          <a:pt x="854" y="1484"/>
                        </a:lnTo>
                        <a:lnTo>
                          <a:pt x="800" y="1482"/>
                        </a:lnTo>
                        <a:lnTo>
                          <a:pt x="750" y="1472"/>
                        </a:lnTo>
                        <a:lnTo>
                          <a:pt x="701" y="1457"/>
                        </a:lnTo>
                        <a:lnTo>
                          <a:pt x="656" y="1435"/>
                        </a:lnTo>
                        <a:lnTo>
                          <a:pt x="614" y="1408"/>
                        </a:lnTo>
                        <a:lnTo>
                          <a:pt x="575" y="1378"/>
                        </a:lnTo>
                        <a:lnTo>
                          <a:pt x="540" y="1342"/>
                        </a:lnTo>
                        <a:lnTo>
                          <a:pt x="510" y="1303"/>
                        </a:lnTo>
                        <a:lnTo>
                          <a:pt x="484" y="1259"/>
                        </a:lnTo>
                        <a:lnTo>
                          <a:pt x="463" y="1213"/>
                        </a:lnTo>
                        <a:lnTo>
                          <a:pt x="449" y="1165"/>
                        </a:lnTo>
                        <a:lnTo>
                          <a:pt x="401" y="1165"/>
                        </a:lnTo>
                        <a:lnTo>
                          <a:pt x="347" y="1161"/>
                        </a:lnTo>
                        <a:lnTo>
                          <a:pt x="294" y="1151"/>
                        </a:lnTo>
                        <a:lnTo>
                          <a:pt x="245" y="1134"/>
                        </a:lnTo>
                        <a:lnTo>
                          <a:pt x="198" y="1111"/>
                        </a:lnTo>
                        <a:lnTo>
                          <a:pt x="156" y="1082"/>
                        </a:lnTo>
                        <a:lnTo>
                          <a:pt x="117" y="1048"/>
                        </a:lnTo>
                        <a:lnTo>
                          <a:pt x="83" y="1009"/>
                        </a:lnTo>
                        <a:lnTo>
                          <a:pt x="54" y="967"/>
                        </a:lnTo>
                        <a:lnTo>
                          <a:pt x="31" y="920"/>
                        </a:lnTo>
                        <a:lnTo>
                          <a:pt x="14" y="871"/>
                        </a:lnTo>
                        <a:lnTo>
                          <a:pt x="4" y="818"/>
                        </a:lnTo>
                        <a:lnTo>
                          <a:pt x="0" y="764"/>
                        </a:lnTo>
                        <a:lnTo>
                          <a:pt x="4" y="713"/>
                        </a:lnTo>
                        <a:lnTo>
                          <a:pt x="13" y="663"/>
                        </a:lnTo>
                        <a:lnTo>
                          <a:pt x="29" y="616"/>
                        </a:lnTo>
                        <a:lnTo>
                          <a:pt x="50" y="571"/>
                        </a:lnTo>
                        <a:lnTo>
                          <a:pt x="76" y="529"/>
                        </a:lnTo>
                        <a:lnTo>
                          <a:pt x="108" y="490"/>
                        </a:lnTo>
                        <a:lnTo>
                          <a:pt x="144" y="457"/>
                        </a:lnTo>
                        <a:lnTo>
                          <a:pt x="184" y="428"/>
                        </a:lnTo>
                        <a:lnTo>
                          <a:pt x="227" y="402"/>
                        </a:lnTo>
                        <a:lnTo>
                          <a:pt x="239" y="354"/>
                        </a:lnTo>
                        <a:lnTo>
                          <a:pt x="259" y="307"/>
                        </a:lnTo>
                        <a:lnTo>
                          <a:pt x="284" y="264"/>
                        </a:lnTo>
                        <a:lnTo>
                          <a:pt x="314" y="226"/>
                        </a:lnTo>
                        <a:lnTo>
                          <a:pt x="349" y="191"/>
                        </a:lnTo>
                        <a:lnTo>
                          <a:pt x="389" y="162"/>
                        </a:lnTo>
                        <a:lnTo>
                          <a:pt x="433" y="137"/>
                        </a:lnTo>
                        <a:lnTo>
                          <a:pt x="480" y="120"/>
                        </a:lnTo>
                        <a:lnTo>
                          <a:pt x="530" y="108"/>
                        </a:lnTo>
                        <a:lnTo>
                          <a:pt x="582" y="105"/>
                        </a:lnTo>
                        <a:lnTo>
                          <a:pt x="632" y="108"/>
                        </a:lnTo>
                        <a:lnTo>
                          <a:pt x="672" y="77"/>
                        </a:lnTo>
                        <a:lnTo>
                          <a:pt x="716" y="49"/>
                        </a:lnTo>
                        <a:lnTo>
                          <a:pt x="762" y="29"/>
                        </a:lnTo>
                        <a:lnTo>
                          <a:pt x="810" y="13"/>
                        </a:lnTo>
                        <a:lnTo>
                          <a:pt x="860" y="3"/>
                        </a:lnTo>
                        <a:lnTo>
                          <a:pt x="912" y="0"/>
                        </a:lnTo>
                        <a:close/>
                      </a:path>
                    </a:pathLst>
                  </a:custGeom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77" name="Freeform 105">
                    <a:extLst>
                      <a:ext uri="{FF2B5EF4-FFF2-40B4-BE49-F238E27FC236}">
                        <a16:creationId xmlns:a16="http://schemas.microsoft.com/office/drawing/2014/main" id="{A8CDF4CB-D239-464A-B5F9-ADB004C7B46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29" y="1967"/>
                    <a:ext cx="396" cy="250"/>
                  </a:xfrm>
                  <a:custGeom>
                    <a:avLst/>
                    <a:gdLst>
                      <a:gd name="T0" fmla="*/ 1365 w 1980"/>
                      <a:gd name="T1" fmla="*/ 280 h 1246"/>
                      <a:gd name="T2" fmla="*/ 1455 w 1980"/>
                      <a:gd name="T3" fmla="*/ 330 h 1246"/>
                      <a:gd name="T4" fmla="*/ 1522 w 1980"/>
                      <a:gd name="T5" fmla="*/ 399 h 1246"/>
                      <a:gd name="T6" fmla="*/ 1565 w 1980"/>
                      <a:gd name="T7" fmla="*/ 465 h 1246"/>
                      <a:gd name="T8" fmla="*/ 1585 w 1980"/>
                      <a:gd name="T9" fmla="*/ 503 h 1246"/>
                      <a:gd name="T10" fmla="*/ 1666 w 1980"/>
                      <a:gd name="T11" fmla="*/ 519 h 1246"/>
                      <a:gd name="T12" fmla="*/ 1766 w 1980"/>
                      <a:gd name="T13" fmla="*/ 581 h 1246"/>
                      <a:gd name="T14" fmla="*/ 1828 w 1980"/>
                      <a:gd name="T15" fmla="*/ 681 h 1246"/>
                      <a:gd name="T16" fmla="*/ 1839 w 1980"/>
                      <a:gd name="T17" fmla="*/ 792 h 1246"/>
                      <a:gd name="T18" fmla="*/ 1899 w 1980"/>
                      <a:gd name="T19" fmla="*/ 860 h 1246"/>
                      <a:gd name="T20" fmla="*/ 1966 w 1980"/>
                      <a:gd name="T21" fmla="*/ 952 h 1246"/>
                      <a:gd name="T22" fmla="*/ 1977 w 1980"/>
                      <a:gd name="T23" fmla="*/ 1068 h 1246"/>
                      <a:gd name="T24" fmla="*/ 1928 w 1980"/>
                      <a:gd name="T25" fmla="*/ 1168 h 1246"/>
                      <a:gd name="T26" fmla="*/ 1837 w 1980"/>
                      <a:gd name="T27" fmla="*/ 1232 h 1246"/>
                      <a:gd name="T28" fmla="*/ 1224 w 1980"/>
                      <a:gd name="T29" fmla="*/ 1246 h 1246"/>
                      <a:gd name="T30" fmla="*/ 1316 w 1980"/>
                      <a:gd name="T31" fmla="*/ 1073 h 1246"/>
                      <a:gd name="T32" fmla="*/ 1304 w 1980"/>
                      <a:gd name="T33" fmla="*/ 1001 h 1246"/>
                      <a:gd name="T34" fmla="*/ 1252 w 1980"/>
                      <a:gd name="T35" fmla="*/ 951 h 1246"/>
                      <a:gd name="T36" fmla="*/ 1055 w 1980"/>
                      <a:gd name="T37" fmla="*/ 929 h 1246"/>
                      <a:gd name="T38" fmla="*/ 998 w 1980"/>
                      <a:gd name="T39" fmla="*/ 940 h 1246"/>
                      <a:gd name="T40" fmla="*/ 944 w 1980"/>
                      <a:gd name="T41" fmla="*/ 989 h 1246"/>
                      <a:gd name="T42" fmla="*/ 690 w 1980"/>
                      <a:gd name="T43" fmla="*/ 1243 h 1246"/>
                      <a:gd name="T44" fmla="*/ 572 w 1980"/>
                      <a:gd name="T45" fmla="*/ 1198 h 1246"/>
                      <a:gd name="T46" fmla="*/ 484 w 1980"/>
                      <a:gd name="T47" fmla="*/ 1110 h 1246"/>
                      <a:gd name="T48" fmla="*/ 440 w 1980"/>
                      <a:gd name="T49" fmla="*/ 993 h 1246"/>
                      <a:gd name="T50" fmla="*/ 451 w 1980"/>
                      <a:gd name="T51" fmla="*/ 857 h 1246"/>
                      <a:gd name="T52" fmla="*/ 518 w 1980"/>
                      <a:gd name="T53" fmla="*/ 744 h 1246"/>
                      <a:gd name="T54" fmla="*/ 628 w 1980"/>
                      <a:gd name="T55" fmla="*/ 670 h 1246"/>
                      <a:gd name="T56" fmla="*/ 674 w 1980"/>
                      <a:gd name="T57" fmla="*/ 591 h 1246"/>
                      <a:gd name="T58" fmla="*/ 720 w 1980"/>
                      <a:gd name="T59" fmla="*/ 483 h 1246"/>
                      <a:gd name="T60" fmla="*/ 809 w 1980"/>
                      <a:gd name="T61" fmla="*/ 408 h 1246"/>
                      <a:gd name="T62" fmla="*/ 925 w 1980"/>
                      <a:gd name="T63" fmla="*/ 379 h 1246"/>
                      <a:gd name="T64" fmla="*/ 1021 w 1980"/>
                      <a:gd name="T65" fmla="*/ 398 h 1246"/>
                      <a:gd name="T66" fmla="*/ 1060 w 1980"/>
                      <a:gd name="T67" fmla="*/ 344 h 1246"/>
                      <a:gd name="T68" fmla="*/ 1106 w 1980"/>
                      <a:gd name="T69" fmla="*/ 301 h 1246"/>
                      <a:gd name="T70" fmla="*/ 1176 w 1980"/>
                      <a:gd name="T71" fmla="*/ 275 h 1246"/>
                      <a:gd name="T72" fmla="*/ 1291 w 1980"/>
                      <a:gd name="T73" fmla="*/ 267 h 1246"/>
                      <a:gd name="T74" fmla="*/ 874 w 1980"/>
                      <a:gd name="T75" fmla="*/ 12 h 1246"/>
                      <a:gd name="T76" fmla="*/ 980 w 1980"/>
                      <a:gd name="T77" fmla="*/ 69 h 1246"/>
                      <a:gd name="T78" fmla="*/ 1053 w 1980"/>
                      <a:gd name="T79" fmla="*/ 162 h 1246"/>
                      <a:gd name="T80" fmla="*/ 1008 w 1980"/>
                      <a:gd name="T81" fmla="*/ 240 h 1246"/>
                      <a:gd name="T82" fmla="*/ 875 w 1980"/>
                      <a:gd name="T83" fmla="*/ 263 h 1246"/>
                      <a:gd name="T84" fmla="*/ 740 w 1980"/>
                      <a:gd name="T85" fmla="*/ 309 h 1246"/>
                      <a:gd name="T86" fmla="*/ 633 w 1980"/>
                      <a:gd name="T87" fmla="*/ 399 h 1246"/>
                      <a:gd name="T88" fmla="*/ 568 w 1980"/>
                      <a:gd name="T89" fmla="*/ 524 h 1246"/>
                      <a:gd name="T90" fmla="*/ 472 w 1980"/>
                      <a:gd name="T91" fmla="*/ 624 h 1246"/>
                      <a:gd name="T92" fmla="*/ 376 w 1980"/>
                      <a:gd name="T93" fmla="*/ 737 h 1246"/>
                      <a:gd name="T94" fmla="*/ 324 w 1980"/>
                      <a:gd name="T95" fmla="*/ 876 h 1246"/>
                      <a:gd name="T96" fmla="*/ 235 w 1980"/>
                      <a:gd name="T97" fmla="*/ 923 h 1246"/>
                      <a:gd name="T98" fmla="*/ 115 w 1980"/>
                      <a:gd name="T99" fmla="*/ 872 h 1246"/>
                      <a:gd name="T100" fmla="*/ 31 w 1980"/>
                      <a:gd name="T101" fmla="*/ 774 h 1246"/>
                      <a:gd name="T102" fmla="*/ 0 w 1980"/>
                      <a:gd name="T103" fmla="*/ 645 h 1246"/>
                      <a:gd name="T104" fmla="*/ 29 w 1980"/>
                      <a:gd name="T105" fmla="*/ 520 h 1246"/>
                      <a:gd name="T106" fmla="*/ 108 w 1980"/>
                      <a:gd name="T107" fmla="*/ 423 h 1246"/>
                      <a:gd name="T108" fmla="*/ 223 w 1980"/>
                      <a:gd name="T109" fmla="*/ 370 h 1246"/>
                      <a:gd name="T110" fmla="*/ 234 w 1980"/>
                      <a:gd name="T111" fmla="*/ 270 h 1246"/>
                      <a:gd name="T112" fmla="*/ 292 w 1980"/>
                      <a:gd name="T113" fmla="*/ 177 h 1246"/>
                      <a:gd name="T114" fmla="*/ 387 w 1980"/>
                      <a:gd name="T115" fmla="*/ 118 h 1246"/>
                      <a:gd name="T116" fmla="*/ 494 w 1980"/>
                      <a:gd name="T117" fmla="*/ 108 h 1246"/>
                      <a:gd name="T118" fmla="*/ 578 w 1980"/>
                      <a:gd name="T119" fmla="*/ 93 h 1246"/>
                      <a:gd name="T120" fmla="*/ 673 w 1980"/>
                      <a:gd name="T121" fmla="*/ 26 h 1246"/>
                      <a:gd name="T122" fmla="*/ 792 w 1980"/>
                      <a:gd name="T123" fmla="*/ 0 h 1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980" h="1246">
                        <a:moveTo>
                          <a:pt x="1291" y="267"/>
                        </a:moveTo>
                        <a:lnTo>
                          <a:pt x="1330" y="270"/>
                        </a:lnTo>
                        <a:lnTo>
                          <a:pt x="1365" y="280"/>
                        </a:lnTo>
                        <a:lnTo>
                          <a:pt x="1399" y="293"/>
                        </a:lnTo>
                        <a:lnTo>
                          <a:pt x="1428" y="310"/>
                        </a:lnTo>
                        <a:lnTo>
                          <a:pt x="1455" y="330"/>
                        </a:lnTo>
                        <a:lnTo>
                          <a:pt x="1481" y="352"/>
                        </a:lnTo>
                        <a:lnTo>
                          <a:pt x="1503" y="375"/>
                        </a:lnTo>
                        <a:lnTo>
                          <a:pt x="1522" y="399"/>
                        </a:lnTo>
                        <a:lnTo>
                          <a:pt x="1539" y="422"/>
                        </a:lnTo>
                        <a:lnTo>
                          <a:pt x="1553" y="444"/>
                        </a:lnTo>
                        <a:lnTo>
                          <a:pt x="1565" y="465"/>
                        </a:lnTo>
                        <a:lnTo>
                          <a:pt x="1574" y="481"/>
                        </a:lnTo>
                        <a:lnTo>
                          <a:pt x="1580" y="495"/>
                        </a:lnTo>
                        <a:lnTo>
                          <a:pt x="1585" y="503"/>
                        </a:lnTo>
                        <a:lnTo>
                          <a:pt x="1586" y="506"/>
                        </a:lnTo>
                        <a:lnTo>
                          <a:pt x="1627" y="509"/>
                        </a:lnTo>
                        <a:lnTo>
                          <a:pt x="1666" y="519"/>
                        </a:lnTo>
                        <a:lnTo>
                          <a:pt x="1703" y="535"/>
                        </a:lnTo>
                        <a:lnTo>
                          <a:pt x="1737" y="555"/>
                        </a:lnTo>
                        <a:lnTo>
                          <a:pt x="1766" y="581"/>
                        </a:lnTo>
                        <a:lnTo>
                          <a:pt x="1792" y="611"/>
                        </a:lnTo>
                        <a:lnTo>
                          <a:pt x="1812" y="643"/>
                        </a:lnTo>
                        <a:lnTo>
                          <a:pt x="1828" y="681"/>
                        </a:lnTo>
                        <a:lnTo>
                          <a:pt x="1837" y="720"/>
                        </a:lnTo>
                        <a:lnTo>
                          <a:pt x="1841" y="762"/>
                        </a:lnTo>
                        <a:lnTo>
                          <a:pt x="1839" y="792"/>
                        </a:lnTo>
                        <a:lnTo>
                          <a:pt x="1834" y="822"/>
                        </a:lnTo>
                        <a:lnTo>
                          <a:pt x="1869" y="838"/>
                        </a:lnTo>
                        <a:lnTo>
                          <a:pt x="1899" y="860"/>
                        </a:lnTo>
                        <a:lnTo>
                          <a:pt x="1927" y="887"/>
                        </a:lnTo>
                        <a:lnTo>
                          <a:pt x="1949" y="917"/>
                        </a:lnTo>
                        <a:lnTo>
                          <a:pt x="1966" y="952"/>
                        </a:lnTo>
                        <a:lnTo>
                          <a:pt x="1977" y="989"/>
                        </a:lnTo>
                        <a:lnTo>
                          <a:pt x="1980" y="1028"/>
                        </a:lnTo>
                        <a:lnTo>
                          <a:pt x="1977" y="1068"/>
                        </a:lnTo>
                        <a:lnTo>
                          <a:pt x="1966" y="1104"/>
                        </a:lnTo>
                        <a:lnTo>
                          <a:pt x="1950" y="1138"/>
                        </a:lnTo>
                        <a:lnTo>
                          <a:pt x="1928" y="1168"/>
                        </a:lnTo>
                        <a:lnTo>
                          <a:pt x="1903" y="1195"/>
                        </a:lnTo>
                        <a:lnTo>
                          <a:pt x="1871" y="1217"/>
                        </a:lnTo>
                        <a:lnTo>
                          <a:pt x="1837" y="1232"/>
                        </a:lnTo>
                        <a:lnTo>
                          <a:pt x="1801" y="1243"/>
                        </a:lnTo>
                        <a:lnTo>
                          <a:pt x="1763" y="1246"/>
                        </a:lnTo>
                        <a:lnTo>
                          <a:pt x="1224" y="1246"/>
                        </a:lnTo>
                        <a:lnTo>
                          <a:pt x="1301" y="1119"/>
                        </a:lnTo>
                        <a:lnTo>
                          <a:pt x="1312" y="1096"/>
                        </a:lnTo>
                        <a:lnTo>
                          <a:pt x="1316" y="1073"/>
                        </a:lnTo>
                        <a:lnTo>
                          <a:pt x="1318" y="1049"/>
                        </a:lnTo>
                        <a:lnTo>
                          <a:pt x="1313" y="1024"/>
                        </a:lnTo>
                        <a:lnTo>
                          <a:pt x="1304" y="1001"/>
                        </a:lnTo>
                        <a:lnTo>
                          <a:pt x="1290" y="981"/>
                        </a:lnTo>
                        <a:lnTo>
                          <a:pt x="1273" y="964"/>
                        </a:lnTo>
                        <a:lnTo>
                          <a:pt x="1252" y="951"/>
                        </a:lnTo>
                        <a:lnTo>
                          <a:pt x="1229" y="942"/>
                        </a:lnTo>
                        <a:lnTo>
                          <a:pt x="1205" y="937"/>
                        </a:lnTo>
                        <a:lnTo>
                          <a:pt x="1055" y="929"/>
                        </a:lnTo>
                        <a:lnTo>
                          <a:pt x="1048" y="929"/>
                        </a:lnTo>
                        <a:lnTo>
                          <a:pt x="1023" y="931"/>
                        </a:lnTo>
                        <a:lnTo>
                          <a:pt x="998" y="940"/>
                        </a:lnTo>
                        <a:lnTo>
                          <a:pt x="977" y="952"/>
                        </a:lnTo>
                        <a:lnTo>
                          <a:pt x="958" y="969"/>
                        </a:lnTo>
                        <a:lnTo>
                          <a:pt x="944" y="989"/>
                        </a:lnTo>
                        <a:lnTo>
                          <a:pt x="800" y="1246"/>
                        </a:lnTo>
                        <a:lnTo>
                          <a:pt x="734" y="1246"/>
                        </a:lnTo>
                        <a:lnTo>
                          <a:pt x="690" y="1243"/>
                        </a:lnTo>
                        <a:lnTo>
                          <a:pt x="648" y="1234"/>
                        </a:lnTo>
                        <a:lnTo>
                          <a:pt x="608" y="1219"/>
                        </a:lnTo>
                        <a:lnTo>
                          <a:pt x="572" y="1198"/>
                        </a:lnTo>
                        <a:lnTo>
                          <a:pt x="539" y="1173"/>
                        </a:lnTo>
                        <a:lnTo>
                          <a:pt x="509" y="1144"/>
                        </a:lnTo>
                        <a:lnTo>
                          <a:pt x="484" y="1110"/>
                        </a:lnTo>
                        <a:lnTo>
                          <a:pt x="464" y="1074"/>
                        </a:lnTo>
                        <a:lnTo>
                          <a:pt x="449" y="1035"/>
                        </a:lnTo>
                        <a:lnTo>
                          <a:pt x="440" y="993"/>
                        </a:lnTo>
                        <a:lnTo>
                          <a:pt x="436" y="949"/>
                        </a:lnTo>
                        <a:lnTo>
                          <a:pt x="440" y="902"/>
                        </a:lnTo>
                        <a:lnTo>
                          <a:pt x="451" y="857"/>
                        </a:lnTo>
                        <a:lnTo>
                          <a:pt x="468" y="816"/>
                        </a:lnTo>
                        <a:lnTo>
                          <a:pt x="491" y="778"/>
                        </a:lnTo>
                        <a:lnTo>
                          <a:pt x="518" y="744"/>
                        </a:lnTo>
                        <a:lnTo>
                          <a:pt x="551" y="714"/>
                        </a:lnTo>
                        <a:lnTo>
                          <a:pt x="588" y="689"/>
                        </a:lnTo>
                        <a:lnTo>
                          <a:pt x="628" y="670"/>
                        </a:lnTo>
                        <a:lnTo>
                          <a:pt x="672" y="658"/>
                        </a:lnTo>
                        <a:lnTo>
                          <a:pt x="671" y="633"/>
                        </a:lnTo>
                        <a:lnTo>
                          <a:pt x="674" y="591"/>
                        </a:lnTo>
                        <a:lnTo>
                          <a:pt x="684" y="553"/>
                        </a:lnTo>
                        <a:lnTo>
                          <a:pt x="700" y="517"/>
                        </a:lnTo>
                        <a:lnTo>
                          <a:pt x="720" y="483"/>
                        </a:lnTo>
                        <a:lnTo>
                          <a:pt x="746" y="454"/>
                        </a:lnTo>
                        <a:lnTo>
                          <a:pt x="775" y="428"/>
                        </a:lnTo>
                        <a:lnTo>
                          <a:pt x="809" y="408"/>
                        </a:lnTo>
                        <a:lnTo>
                          <a:pt x="845" y="392"/>
                        </a:lnTo>
                        <a:lnTo>
                          <a:pt x="883" y="382"/>
                        </a:lnTo>
                        <a:lnTo>
                          <a:pt x="925" y="379"/>
                        </a:lnTo>
                        <a:lnTo>
                          <a:pt x="958" y="381"/>
                        </a:lnTo>
                        <a:lnTo>
                          <a:pt x="991" y="387"/>
                        </a:lnTo>
                        <a:lnTo>
                          <a:pt x="1021" y="398"/>
                        </a:lnTo>
                        <a:lnTo>
                          <a:pt x="1035" y="379"/>
                        </a:lnTo>
                        <a:lnTo>
                          <a:pt x="1048" y="361"/>
                        </a:lnTo>
                        <a:lnTo>
                          <a:pt x="1060" y="344"/>
                        </a:lnTo>
                        <a:lnTo>
                          <a:pt x="1073" y="328"/>
                        </a:lnTo>
                        <a:lnTo>
                          <a:pt x="1089" y="315"/>
                        </a:lnTo>
                        <a:lnTo>
                          <a:pt x="1106" y="301"/>
                        </a:lnTo>
                        <a:lnTo>
                          <a:pt x="1125" y="292"/>
                        </a:lnTo>
                        <a:lnTo>
                          <a:pt x="1148" y="282"/>
                        </a:lnTo>
                        <a:lnTo>
                          <a:pt x="1176" y="275"/>
                        </a:lnTo>
                        <a:lnTo>
                          <a:pt x="1209" y="270"/>
                        </a:lnTo>
                        <a:lnTo>
                          <a:pt x="1247" y="267"/>
                        </a:lnTo>
                        <a:lnTo>
                          <a:pt x="1291" y="267"/>
                        </a:lnTo>
                        <a:close/>
                        <a:moveTo>
                          <a:pt x="792" y="0"/>
                        </a:moveTo>
                        <a:lnTo>
                          <a:pt x="834" y="3"/>
                        </a:lnTo>
                        <a:lnTo>
                          <a:pt x="874" y="12"/>
                        </a:lnTo>
                        <a:lnTo>
                          <a:pt x="913" y="26"/>
                        </a:lnTo>
                        <a:lnTo>
                          <a:pt x="948" y="45"/>
                        </a:lnTo>
                        <a:lnTo>
                          <a:pt x="980" y="69"/>
                        </a:lnTo>
                        <a:lnTo>
                          <a:pt x="1008" y="97"/>
                        </a:lnTo>
                        <a:lnTo>
                          <a:pt x="1033" y="128"/>
                        </a:lnTo>
                        <a:lnTo>
                          <a:pt x="1053" y="162"/>
                        </a:lnTo>
                        <a:lnTo>
                          <a:pt x="1068" y="200"/>
                        </a:lnTo>
                        <a:lnTo>
                          <a:pt x="1037" y="219"/>
                        </a:lnTo>
                        <a:lnTo>
                          <a:pt x="1008" y="240"/>
                        </a:lnTo>
                        <a:lnTo>
                          <a:pt x="980" y="264"/>
                        </a:lnTo>
                        <a:lnTo>
                          <a:pt x="925" y="259"/>
                        </a:lnTo>
                        <a:lnTo>
                          <a:pt x="875" y="263"/>
                        </a:lnTo>
                        <a:lnTo>
                          <a:pt x="828" y="272"/>
                        </a:lnTo>
                        <a:lnTo>
                          <a:pt x="782" y="288"/>
                        </a:lnTo>
                        <a:lnTo>
                          <a:pt x="740" y="309"/>
                        </a:lnTo>
                        <a:lnTo>
                          <a:pt x="701" y="334"/>
                        </a:lnTo>
                        <a:lnTo>
                          <a:pt x="665" y="365"/>
                        </a:lnTo>
                        <a:lnTo>
                          <a:pt x="633" y="399"/>
                        </a:lnTo>
                        <a:lnTo>
                          <a:pt x="607" y="438"/>
                        </a:lnTo>
                        <a:lnTo>
                          <a:pt x="584" y="480"/>
                        </a:lnTo>
                        <a:lnTo>
                          <a:pt x="568" y="524"/>
                        </a:lnTo>
                        <a:lnTo>
                          <a:pt x="556" y="571"/>
                        </a:lnTo>
                        <a:lnTo>
                          <a:pt x="512" y="595"/>
                        </a:lnTo>
                        <a:lnTo>
                          <a:pt x="472" y="624"/>
                        </a:lnTo>
                        <a:lnTo>
                          <a:pt x="436" y="658"/>
                        </a:lnTo>
                        <a:lnTo>
                          <a:pt x="403" y="695"/>
                        </a:lnTo>
                        <a:lnTo>
                          <a:pt x="376" y="737"/>
                        </a:lnTo>
                        <a:lnTo>
                          <a:pt x="354" y="780"/>
                        </a:lnTo>
                        <a:lnTo>
                          <a:pt x="336" y="827"/>
                        </a:lnTo>
                        <a:lnTo>
                          <a:pt x="324" y="876"/>
                        </a:lnTo>
                        <a:lnTo>
                          <a:pt x="318" y="926"/>
                        </a:lnTo>
                        <a:lnTo>
                          <a:pt x="281" y="926"/>
                        </a:lnTo>
                        <a:lnTo>
                          <a:pt x="235" y="923"/>
                        </a:lnTo>
                        <a:lnTo>
                          <a:pt x="192" y="912"/>
                        </a:lnTo>
                        <a:lnTo>
                          <a:pt x="152" y="895"/>
                        </a:lnTo>
                        <a:lnTo>
                          <a:pt x="115" y="872"/>
                        </a:lnTo>
                        <a:lnTo>
                          <a:pt x="82" y="844"/>
                        </a:lnTo>
                        <a:lnTo>
                          <a:pt x="54" y="812"/>
                        </a:lnTo>
                        <a:lnTo>
                          <a:pt x="31" y="774"/>
                        </a:lnTo>
                        <a:lnTo>
                          <a:pt x="14" y="734"/>
                        </a:lnTo>
                        <a:lnTo>
                          <a:pt x="3" y="691"/>
                        </a:lnTo>
                        <a:lnTo>
                          <a:pt x="0" y="645"/>
                        </a:lnTo>
                        <a:lnTo>
                          <a:pt x="3" y="601"/>
                        </a:lnTo>
                        <a:lnTo>
                          <a:pt x="13" y="559"/>
                        </a:lnTo>
                        <a:lnTo>
                          <a:pt x="29" y="520"/>
                        </a:lnTo>
                        <a:lnTo>
                          <a:pt x="50" y="484"/>
                        </a:lnTo>
                        <a:lnTo>
                          <a:pt x="77" y="451"/>
                        </a:lnTo>
                        <a:lnTo>
                          <a:pt x="108" y="423"/>
                        </a:lnTo>
                        <a:lnTo>
                          <a:pt x="144" y="400"/>
                        </a:lnTo>
                        <a:lnTo>
                          <a:pt x="182" y="382"/>
                        </a:lnTo>
                        <a:lnTo>
                          <a:pt x="223" y="370"/>
                        </a:lnTo>
                        <a:lnTo>
                          <a:pt x="222" y="346"/>
                        </a:lnTo>
                        <a:lnTo>
                          <a:pt x="225" y="307"/>
                        </a:lnTo>
                        <a:lnTo>
                          <a:pt x="234" y="270"/>
                        </a:lnTo>
                        <a:lnTo>
                          <a:pt x="249" y="236"/>
                        </a:lnTo>
                        <a:lnTo>
                          <a:pt x="268" y="205"/>
                        </a:lnTo>
                        <a:lnTo>
                          <a:pt x="292" y="177"/>
                        </a:lnTo>
                        <a:lnTo>
                          <a:pt x="320" y="153"/>
                        </a:lnTo>
                        <a:lnTo>
                          <a:pt x="351" y="133"/>
                        </a:lnTo>
                        <a:lnTo>
                          <a:pt x="387" y="118"/>
                        </a:lnTo>
                        <a:lnTo>
                          <a:pt x="423" y="109"/>
                        </a:lnTo>
                        <a:lnTo>
                          <a:pt x="462" y="105"/>
                        </a:lnTo>
                        <a:lnTo>
                          <a:pt x="494" y="108"/>
                        </a:lnTo>
                        <a:lnTo>
                          <a:pt x="524" y="114"/>
                        </a:lnTo>
                        <a:lnTo>
                          <a:pt x="553" y="124"/>
                        </a:lnTo>
                        <a:lnTo>
                          <a:pt x="578" y="93"/>
                        </a:lnTo>
                        <a:lnTo>
                          <a:pt x="607" y="67"/>
                        </a:lnTo>
                        <a:lnTo>
                          <a:pt x="638" y="44"/>
                        </a:lnTo>
                        <a:lnTo>
                          <a:pt x="673" y="26"/>
                        </a:lnTo>
                        <a:lnTo>
                          <a:pt x="711" y="11"/>
                        </a:lnTo>
                        <a:lnTo>
                          <a:pt x="750" y="3"/>
                        </a:lnTo>
                        <a:lnTo>
                          <a:pt x="792" y="0"/>
                        </a:lnTo>
                        <a:close/>
                      </a:path>
                    </a:pathLst>
                  </a:custGeom>
                  <a:solidFill>
                    <a:srgbClr val="AAD04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  <p:sp>
                <p:nvSpPr>
                  <p:cNvPr id="78" name="Freeform 106">
                    <a:extLst>
                      <a:ext uri="{FF2B5EF4-FFF2-40B4-BE49-F238E27FC236}">
                        <a16:creationId xmlns:a16="http://schemas.microsoft.com/office/drawing/2014/main" id="{E79FB55B-6A91-49F3-9500-3087A86956E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5" y="2177"/>
                    <a:ext cx="184" cy="281"/>
                  </a:xfrm>
                  <a:custGeom>
                    <a:avLst/>
                    <a:gdLst>
                      <a:gd name="T0" fmla="*/ 241 w 918"/>
                      <a:gd name="T1" fmla="*/ 598 h 1403"/>
                      <a:gd name="T2" fmla="*/ 370 w 918"/>
                      <a:gd name="T3" fmla="*/ 606 h 1403"/>
                      <a:gd name="T4" fmla="*/ 200 w 918"/>
                      <a:gd name="T5" fmla="*/ 882 h 1403"/>
                      <a:gd name="T6" fmla="*/ 377 w 918"/>
                      <a:gd name="T7" fmla="*/ 880 h 1403"/>
                      <a:gd name="T8" fmla="*/ 0 w 918"/>
                      <a:gd name="T9" fmla="*/ 1403 h 1403"/>
                      <a:gd name="T10" fmla="*/ 211 w 918"/>
                      <a:gd name="T11" fmla="*/ 939 h 1403"/>
                      <a:gd name="T12" fmla="*/ 46 w 918"/>
                      <a:gd name="T13" fmla="*/ 939 h 1403"/>
                      <a:gd name="T14" fmla="*/ 241 w 918"/>
                      <a:gd name="T15" fmla="*/ 598 h 1403"/>
                      <a:gd name="T16" fmla="*/ 768 w 918"/>
                      <a:gd name="T17" fmla="*/ 0 h 1403"/>
                      <a:gd name="T18" fmla="*/ 918 w 918"/>
                      <a:gd name="T19" fmla="*/ 8 h 1403"/>
                      <a:gd name="T20" fmla="*/ 697 w 918"/>
                      <a:gd name="T21" fmla="*/ 380 h 1403"/>
                      <a:gd name="T22" fmla="*/ 902 w 918"/>
                      <a:gd name="T23" fmla="*/ 377 h 1403"/>
                      <a:gd name="T24" fmla="*/ 438 w 918"/>
                      <a:gd name="T25" fmla="*/ 1039 h 1403"/>
                      <a:gd name="T26" fmla="*/ 710 w 918"/>
                      <a:gd name="T27" fmla="*/ 446 h 1403"/>
                      <a:gd name="T28" fmla="*/ 519 w 918"/>
                      <a:gd name="T29" fmla="*/ 446 h 1403"/>
                      <a:gd name="T30" fmla="*/ 768 w 918"/>
                      <a:gd name="T31" fmla="*/ 0 h 1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18" h="1403">
                        <a:moveTo>
                          <a:pt x="241" y="598"/>
                        </a:moveTo>
                        <a:lnTo>
                          <a:pt x="370" y="606"/>
                        </a:lnTo>
                        <a:lnTo>
                          <a:pt x="200" y="882"/>
                        </a:lnTo>
                        <a:lnTo>
                          <a:pt x="377" y="880"/>
                        </a:lnTo>
                        <a:lnTo>
                          <a:pt x="0" y="1403"/>
                        </a:lnTo>
                        <a:lnTo>
                          <a:pt x="211" y="939"/>
                        </a:lnTo>
                        <a:lnTo>
                          <a:pt x="46" y="939"/>
                        </a:lnTo>
                        <a:lnTo>
                          <a:pt x="241" y="598"/>
                        </a:lnTo>
                        <a:close/>
                        <a:moveTo>
                          <a:pt x="768" y="0"/>
                        </a:moveTo>
                        <a:lnTo>
                          <a:pt x="918" y="8"/>
                        </a:lnTo>
                        <a:lnTo>
                          <a:pt x="697" y="380"/>
                        </a:lnTo>
                        <a:lnTo>
                          <a:pt x="902" y="377"/>
                        </a:lnTo>
                        <a:lnTo>
                          <a:pt x="438" y="1039"/>
                        </a:lnTo>
                        <a:lnTo>
                          <a:pt x="710" y="446"/>
                        </a:lnTo>
                        <a:lnTo>
                          <a:pt x="519" y="446"/>
                        </a:lnTo>
                        <a:lnTo>
                          <a:pt x="76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6" tIns="45708" rIns="91416" bIns="457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457063"/>
                    <a:endParaRPr lang="en-US" sz="16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a typeface="ＭＳ Ｐゴシック"/>
                    </a:endParaRPr>
                  </a:p>
                </p:txBody>
              </p:sp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EBCFE9D-4A7A-42CF-846A-DB06727F120D}"/>
                </a:ext>
              </a:extLst>
            </p:cNvPr>
            <p:cNvGrpSpPr/>
            <p:nvPr/>
          </p:nvGrpSpPr>
          <p:grpSpPr>
            <a:xfrm>
              <a:off x="9612874" y="2164145"/>
              <a:ext cx="1287277" cy="1105671"/>
              <a:chOff x="9612874" y="2164145"/>
              <a:chExt cx="1287277" cy="110567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CF16C5A-EDE2-4AFA-89E4-FAE86F487DB9}"/>
                  </a:ext>
                </a:extLst>
              </p:cNvPr>
              <p:cNvGrpSpPr/>
              <p:nvPr/>
            </p:nvGrpSpPr>
            <p:grpSpPr>
              <a:xfrm>
                <a:off x="9612874" y="2164145"/>
                <a:ext cx="581882" cy="858097"/>
                <a:chOff x="1311340" y="1206997"/>
                <a:chExt cx="805254" cy="1086393"/>
              </a:xfrm>
            </p:grpSpPr>
            <p:sp useBgFill="1">
              <p:nvSpPr>
                <p:cNvPr id="67" name="Freeform 168">
                  <a:extLst>
                    <a:ext uri="{FF2B5EF4-FFF2-40B4-BE49-F238E27FC236}">
                      <a16:creationId xmlns:a16="http://schemas.microsoft.com/office/drawing/2014/main" id="{390FB7CC-F08B-49CB-BC67-885118774C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11340" y="1206997"/>
                  <a:ext cx="805254" cy="1086393"/>
                </a:xfrm>
                <a:custGeom>
                  <a:avLst/>
                  <a:gdLst>
                    <a:gd name="T0" fmla="*/ 778 w 2001"/>
                    <a:gd name="T1" fmla="*/ 480 h 2703"/>
                    <a:gd name="T2" fmla="*/ 689 w 2001"/>
                    <a:gd name="T3" fmla="*/ 537 h 2703"/>
                    <a:gd name="T4" fmla="*/ 788 w 2001"/>
                    <a:gd name="T5" fmla="*/ 754 h 2703"/>
                    <a:gd name="T6" fmla="*/ 804 w 2001"/>
                    <a:gd name="T7" fmla="*/ 723 h 2703"/>
                    <a:gd name="T8" fmla="*/ 850 w 2001"/>
                    <a:gd name="T9" fmla="*/ 662 h 2703"/>
                    <a:gd name="T10" fmla="*/ 1007 w 2001"/>
                    <a:gd name="T11" fmla="*/ 542 h 2703"/>
                    <a:gd name="T12" fmla="*/ 1125 w 2001"/>
                    <a:gd name="T13" fmla="*/ 495 h 2703"/>
                    <a:gd name="T14" fmla="*/ 911 w 2001"/>
                    <a:gd name="T15" fmla="*/ 467 h 2703"/>
                    <a:gd name="T16" fmla="*/ 2001 w 2001"/>
                    <a:gd name="T17" fmla="*/ 42 h 2703"/>
                    <a:gd name="T18" fmla="*/ 1978 w 2001"/>
                    <a:gd name="T19" fmla="*/ 147 h 2703"/>
                    <a:gd name="T20" fmla="*/ 1927 w 2001"/>
                    <a:gd name="T21" fmla="*/ 251 h 2703"/>
                    <a:gd name="T22" fmla="*/ 1885 w 2001"/>
                    <a:gd name="T23" fmla="*/ 314 h 2703"/>
                    <a:gd name="T24" fmla="*/ 1743 w 2001"/>
                    <a:gd name="T25" fmla="*/ 436 h 2703"/>
                    <a:gd name="T26" fmla="*/ 1541 w 2001"/>
                    <a:gd name="T27" fmla="*/ 528 h 2703"/>
                    <a:gd name="T28" fmla="*/ 1457 w 2001"/>
                    <a:gd name="T29" fmla="*/ 549 h 2703"/>
                    <a:gd name="T30" fmla="*/ 1539 w 2001"/>
                    <a:gd name="T31" fmla="*/ 566 h 2703"/>
                    <a:gd name="T32" fmla="*/ 1626 w 2001"/>
                    <a:gd name="T33" fmla="*/ 565 h 2703"/>
                    <a:gd name="T34" fmla="*/ 1687 w 2001"/>
                    <a:gd name="T35" fmla="*/ 544 h 2703"/>
                    <a:gd name="T36" fmla="*/ 1794 w 2001"/>
                    <a:gd name="T37" fmla="*/ 484 h 2703"/>
                    <a:gd name="T38" fmla="*/ 1872 w 2001"/>
                    <a:gd name="T39" fmla="*/ 437 h 2703"/>
                    <a:gd name="T40" fmla="*/ 1935 w 2001"/>
                    <a:gd name="T41" fmla="*/ 415 h 2703"/>
                    <a:gd name="T42" fmla="*/ 1962 w 2001"/>
                    <a:gd name="T43" fmla="*/ 436 h 2703"/>
                    <a:gd name="T44" fmla="*/ 1941 w 2001"/>
                    <a:gd name="T45" fmla="*/ 524 h 2703"/>
                    <a:gd name="T46" fmla="*/ 1882 w 2001"/>
                    <a:gd name="T47" fmla="*/ 636 h 2703"/>
                    <a:gd name="T48" fmla="*/ 1778 w 2001"/>
                    <a:gd name="T49" fmla="*/ 757 h 2703"/>
                    <a:gd name="T50" fmla="*/ 1628 w 2001"/>
                    <a:gd name="T51" fmla="*/ 852 h 2703"/>
                    <a:gd name="T52" fmla="*/ 1489 w 2001"/>
                    <a:gd name="T53" fmla="*/ 878 h 2703"/>
                    <a:gd name="T54" fmla="*/ 1290 w 2001"/>
                    <a:gd name="T55" fmla="*/ 844 h 2703"/>
                    <a:gd name="T56" fmla="*/ 1159 w 2001"/>
                    <a:gd name="T57" fmla="*/ 825 h 2703"/>
                    <a:gd name="T58" fmla="*/ 1033 w 2001"/>
                    <a:gd name="T59" fmla="*/ 849 h 2703"/>
                    <a:gd name="T60" fmla="*/ 1002 w 2001"/>
                    <a:gd name="T61" fmla="*/ 902 h 2703"/>
                    <a:gd name="T62" fmla="*/ 1344 w 2001"/>
                    <a:gd name="T63" fmla="*/ 1462 h 2703"/>
                    <a:gd name="T64" fmla="*/ 1427 w 2001"/>
                    <a:gd name="T65" fmla="*/ 1478 h 2703"/>
                    <a:gd name="T66" fmla="*/ 1486 w 2001"/>
                    <a:gd name="T67" fmla="*/ 1559 h 2703"/>
                    <a:gd name="T68" fmla="*/ 1802 w 2001"/>
                    <a:gd name="T69" fmla="*/ 1468 h 2703"/>
                    <a:gd name="T70" fmla="*/ 1885 w 2001"/>
                    <a:gd name="T71" fmla="*/ 1469 h 2703"/>
                    <a:gd name="T72" fmla="*/ 1955 w 2001"/>
                    <a:gd name="T73" fmla="*/ 1536 h 2703"/>
                    <a:gd name="T74" fmla="*/ 1964 w 2001"/>
                    <a:gd name="T75" fmla="*/ 2093 h 2703"/>
                    <a:gd name="T76" fmla="*/ 1938 w 2001"/>
                    <a:gd name="T77" fmla="*/ 2657 h 2703"/>
                    <a:gd name="T78" fmla="*/ 1841 w 2001"/>
                    <a:gd name="T79" fmla="*/ 2703 h 2703"/>
                    <a:gd name="T80" fmla="*/ 47 w 2001"/>
                    <a:gd name="T81" fmla="*/ 2676 h 2703"/>
                    <a:gd name="T82" fmla="*/ 0 w 2001"/>
                    <a:gd name="T83" fmla="*/ 2579 h 2703"/>
                    <a:gd name="T84" fmla="*/ 27 w 2001"/>
                    <a:gd name="T85" fmla="*/ 1864 h 2703"/>
                    <a:gd name="T86" fmla="*/ 124 w 2001"/>
                    <a:gd name="T87" fmla="*/ 1818 h 2703"/>
                    <a:gd name="T88" fmla="*/ 290 w 2001"/>
                    <a:gd name="T89" fmla="*/ 515 h 2703"/>
                    <a:gd name="T90" fmla="*/ 371 w 2001"/>
                    <a:gd name="T91" fmla="*/ 453 h 2703"/>
                    <a:gd name="T92" fmla="*/ 395 w 2001"/>
                    <a:gd name="T93" fmla="*/ 410 h 2703"/>
                    <a:gd name="T94" fmla="*/ 435 w 2001"/>
                    <a:gd name="T95" fmla="*/ 355 h 2703"/>
                    <a:gd name="T96" fmla="*/ 570 w 2001"/>
                    <a:gd name="T97" fmla="*/ 226 h 2703"/>
                    <a:gd name="T98" fmla="*/ 802 w 2001"/>
                    <a:gd name="T99" fmla="*/ 119 h 2703"/>
                    <a:gd name="T100" fmla="*/ 1071 w 2001"/>
                    <a:gd name="T101" fmla="*/ 96 h 2703"/>
                    <a:gd name="T102" fmla="*/ 1268 w 2001"/>
                    <a:gd name="T103" fmla="*/ 138 h 2703"/>
                    <a:gd name="T104" fmla="*/ 1407 w 2001"/>
                    <a:gd name="T105" fmla="*/ 184 h 2703"/>
                    <a:gd name="T106" fmla="*/ 1531 w 2001"/>
                    <a:gd name="T107" fmla="*/ 194 h 2703"/>
                    <a:gd name="T108" fmla="*/ 1671 w 2001"/>
                    <a:gd name="T109" fmla="*/ 155 h 2703"/>
                    <a:gd name="T110" fmla="*/ 1810 w 2001"/>
                    <a:gd name="T111" fmla="*/ 91 h 2703"/>
                    <a:gd name="T112" fmla="*/ 1923 w 2001"/>
                    <a:gd name="T113" fmla="*/ 29 h 2703"/>
                    <a:gd name="T114" fmla="*/ 1985 w 2001"/>
                    <a:gd name="T115" fmla="*/ 0 h 2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001" h="2703">
                      <a:moveTo>
                        <a:pt x="911" y="467"/>
                      </a:moveTo>
                      <a:lnTo>
                        <a:pt x="864" y="468"/>
                      </a:lnTo>
                      <a:lnTo>
                        <a:pt x="819" y="473"/>
                      </a:lnTo>
                      <a:lnTo>
                        <a:pt x="778" y="480"/>
                      </a:lnTo>
                      <a:lnTo>
                        <a:pt x="741" y="490"/>
                      </a:lnTo>
                      <a:lnTo>
                        <a:pt x="708" y="500"/>
                      </a:lnTo>
                      <a:lnTo>
                        <a:pt x="678" y="512"/>
                      </a:lnTo>
                      <a:lnTo>
                        <a:pt x="689" y="537"/>
                      </a:lnTo>
                      <a:lnTo>
                        <a:pt x="695" y="564"/>
                      </a:lnTo>
                      <a:lnTo>
                        <a:pt x="711" y="786"/>
                      </a:lnTo>
                      <a:lnTo>
                        <a:pt x="770" y="786"/>
                      </a:lnTo>
                      <a:lnTo>
                        <a:pt x="788" y="754"/>
                      </a:lnTo>
                      <a:lnTo>
                        <a:pt x="790" y="749"/>
                      </a:lnTo>
                      <a:lnTo>
                        <a:pt x="792" y="745"/>
                      </a:lnTo>
                      <a:lnTo>
                        <a:pt x="798" y="734"/>
                      </a:lnTo>
                      <a:lnTo>
                        <a:pt x="804" y="723"/>
                      </a:lnTo>
                      <a:lnTo>
                        <a:pt x="811" y="711"/>
                      </a:lnTo>
                      <a:lnTo>
                        <a:pt x="822" y="698"/>
                      </a:lnTo>
                      <a:lnTo>
                        <a:pt x="834" y="681"/>
                      </a:lnTo>
                      <a:lnTo>
                        <a:pt x="850" y="662"/>
                      </a:lnTo>
                      <a:lnTo>
                        <a:pt x="886" y="625"/>
                      </a:lnTo>
                      <a:lnTo>
                        <a:pt x="923" y="593"/>
                      </a:lnTo>
                      <a:lnTo>
                        <a:pt x="963" y="565"/>
                      </a:lnTo>
                      <a:lnTo>
                        <a:pt x="1007" y="542"/>
                      </a:lnTo>
                      <a:lnTo>
                        <a:pt x="1051" y="524"/>
                      </a:lnTo>
                      <a:lnTo>
                        <a:pt x="1099" y="509"/>
                      </a:lnTo>
                      <a:lnTo>
                        <a:pt x="1149" y="501"/>
                      </a:lnTo>
                      <a:lnTo>
                        <a:pt x="1125" y="495"/>
                      </a:lnTo>
                      <a:lnTo>
                        <a:pt x="1091" y="488"/>
                      </a:lnTo>
                      <a:lnTo>
                        <a:pt x="1030" y="477"/>
                      </a:lnTo>
                      <a:lnTo>
                        <a:pt x="969" y="470"/>
                      </a:lnTo>
                      <a:lnTo>
                        <a:pt x="911" y="467"/>
                      </a:lnTo>
                      <a:close/>
                      <a:moveTo>
                        <a:pt x="1985" y="0"/>
                      </a:moveTo>
                      <a:lnTo>
                        <a:pt x="1990" y="2"/>
                      </a:lnTo>
                      <a:lnTo>
                        <a:pt x="1997" y="20"/>
                      </a:lnTo>
                      <a:lnTo>
                        <a:pt x="2001" y="42"/>
                      </a:lnTo>
                      <a:lnTo>
                        <a:pt x="1999" y="66"/>
                      </a:lnTo>
                      <a:lnTo>
                        <a:pt x="1995" y="91"/>
                      </a:lnTo>
                      <a:lnTo>
                        <a:pt x="1987" y="119"/>
                      </a:lnTo>
                      <a:lnTo>
                        <a:pt x="1978" y="147"/>
                      </a:lnTo>
                      <a:lnTo>
                        <a:pt x="1966" y="173"/>
                      </a:lnTo>
                      <a:lnTo>
                        <a:pt x="1953" y="201"/>
                      </a:lnTo>
                      <a:lnTo>
                        <a:pt x="1940" y="226"/>
                      </a:lnTo>
                      <a:lnTo>
                        <a:pt x="1927" y="251"/>
                      </a:lnTo>
                      <a:lnTo>
                        <a:pt x="1914" y="271"/>
                      </a:lnTo>
                      <a:lnTo>
                        <a:pt x="1903" y="289"/>
                      </a:lnTo>
                      <a:lnTo>
                        <a:pt x="1892" y="304"/>
                      </a:lnTo>
                      <a:lnTo>
                        <a:pt x="1885" y="314"/>
                      </a:lnTo>
                      <a:lnTo>
                        <a:pt x="1856" y="344"/>
                      </a:lnTo>
                      <a:lnTo>
                        <a:pt x="1822" y="374"/>
                      </a:lnTo>
                      <a:lnTo>
                        <a:pt x="1784" y="405"/>
                      </a:lnTo>
                      <a:lnTo>
                        <a:pt x="1743" y="436"/>
                      </a:lnTo>
                      <a:lnTo>
                        <a:pt x="1697" y="465"/>
                      </a:lnTo>
                      <a:lnTo>
                        <a:pt x="1648" y="490"/>
                      </a:lnTo>
                      <a:lnTo>
                        <a:pt x="1596" y="511"/>
                      </a:lnTo>
                      <a:lnTo>
                        <a:pt x="1541" y="528"/>
                      </a:lnTo>
                      <a:lnTo>
                        <a:pt x="1484" y="537"/>
                      </a:lnTo>
                      <a:lnTo>
                        <a:pt x="1459" y="540"/>
                      </a:lnTo>
                      <a:lnTo>
                        <a:pt x="1434" y="541"/>
                      </a:lnTo>
                      <a:lnTo>
                        <a:pt x="1457" y="549"/>
                      </a:lnTo>
                      <a:lnTo>
                        <a:pt x="1479" y="557"/>
                      </a:lnTo>
                      <a:lnTo>
                        <a:pt x="1499" y="563"/>
                      </a:lnTo>
                      <a:lnTo>
                        <a:pt x="1517" y="566"/>
                      </a:lnTo>
                      <a:lnTo>
                        <a:pt x="1539" y="566"/>
                      </a:lnTo>
                      <a:lnTo>
                        <a:pt x="1567" y="566"/>
                      </a:lnTo>
                      <a:lnTo>
                        <a:pt x="1591" y="566"/>
                      </a:lnTo>
                      <a:lnTo>
                        <a:pt x="1610" y="566"/>
                      </a:lnTo>
                      <a:lnTo>
                        <a:pt x="1626" y="565"/>
                      </a:lnTo>
                      <a:lnTo>
                        <a:pt x="1640" y="563"/>
                      </a:lnTo>
                      <a:lnTo>
                        <a:pt x="1655" y="558"/>
                      </a:lnTo>
                      <a:lnTo>
                        <a:pt x="1671" y="552"/>
                      </a:lnTo>
                      <a:lnTo>
                        <a:pt x="1687" y="544"/>
                      </a:lnTo>
                      <a:lnTo>
                        <a:pt x="1708" y="534"/>
                      </a:lnTo>
                      <a:lnTo>
                        <a:pt x="1732" y="519"/>
                      </a:lnTo>
                      <a:lnTo>
                        <a:pt x="1765" y="500"/>
                      </a:lnTo>
                      <a:lnTo>
                        <a:pt x="1794" y="484"/>
                      </a:lnTo>
                      <a:lnTo>
                        <a:pt x="1817" y="470"/>
                      </a:lnTo>
                      <a:lnTo>
                        <a:pt x="1839" y="457"/>
                      </a:lnTo>
                      <a:lnTo>
                        <a:pt x="1857" y="447"/>
                      </a:lnTo>
                      <a:lnTo>
                        <a:pt x="1872" y="437"/>
                      </a:lnTo>
                      <a:lnTo>
                        <a:pt x="1888" y="430"/>
                      </a:lnTo>
                      <a:lnTo>
                        <a:pt x="1903" y="424"/>
                      </a:lnTo>
                      <a:lnTo>
                        <a:pt x="1918" y="419"/>
                      </a:lnTo>
                      <a:lnTo>
                        <a:pt x="1935" y="415"/>
                      </a:lnTo>
                      <a:lnTo>
                        <a:pt x="1953" y="411"/>
                      </a:lnTo>
                      <a:lnTo>
                        <a:pt x="1958" y="414"/>
                      </a:lnTo>
                      <a:lnTo>
                        <a:pt x="1962" y="422"/>
                      </a:lnTo>
                      <a:lnTo>
                        <a:pt x="1962" y="436"/>
                      </a:lnTo>
                      <a:lnTo>
                        <a:pt x="1961" y="453"/>
                      </a:lnTo>
                      <a:lnTo>
                        <a:pt x="1957" y="474"/>
                      </a:lnTo>
                      <a:lnTo>
                        <a:pt x="1950" y="499"/>
                      </a:lnTo>
                      <a:lnTo>
                        <a:pt x="1941" y="524"/>
                      </a:lnTo>
                      <a:lnTo>
                        <a:pt x="1930" y="552"/>
                      </a:lnTo>
                      <a:lnTo>
                        <a:pt x="1917" y="581"/>
                      </a:lnTo>
                      <a:lnTo>
                        <a:pt x="1901" y="609"/>
                      </a:lnTo>
                      <a:lnTo>
                        <a:pt x="1882" y="636"/>
                      </a:lnTo>
                      <a:lnTo>
                        <a:pt x="1860" y="667"/>
                      </a:lnTo>
                      <a:lnTo>
                        <a:pt x="1835" y="697"/>
                      </a:lnTo>
                      <a:lnTo>
                        <a:pt x="1807" y="728"/>
                      </a:lnTo>
                      <a:lnTo>
                        <a:pt x="1778" y="757"/>
                      </a:lnTo>
                      <a:lnTo>
                        <a:pt x="1745" y="785"/>
                      </a:lnTo>
                      <a:lnTo>
                        <a:pt x="1709" y="810"/>
                      </a:lnTo>
                      <a:lnTo>
                        <a:pt x="1671" y="832"/>
                      </a:lnTo>
                      <a:lnTo>
                        <a:pt x="1628" y="852"/>
                      </a:lnTo>
                      <a:lnTo>
                        <a:pt x="1583" y="866"/>
                      </a:lnTo>
                      <a:lnTo>
                        <a:pt x="1534" y="876"/>
                      </a:lnTo>
                      <a:lnTo>
                        <a:pt x="1512" y="877"/>
                      </a:lnTo>
                      <a:lnTo>
                        <a:pt x="1489" y="878"/>
                      </a:lnTo>
                      <a:lnTo>
                        <a:pt x="1441" y="875"/>
                      </a:lnTo>
                      <a:lnTo>
                        <a:pt x="1391" y="867"/>
                      </a:lnTo>
                      <a:lnTo>
                        <a:pt x="1342" y="856"/>
                      </a:lnTo>
                      <a:lnTo>
                        <a:pt x="1290" y="844"/>
                      </a:lnTo>
                      <a:lnTo>
                        <a:pt x="1268" y="840"/>
                      </a:lnTo>
                      <a:lnTo>
                        <a:pt x="1230" y="831"/>
                      </a:lnTo>
                      <a:lnTo>
                        <a:pt x="1194" y="827"/>
                      </a:lnTo>
                      <a:lnTo>
                        <a:pt x="1159" y="825"/>
                      </a:lnTo>
                      <a:lnTo>
                        <a:pt x="1122" y="827"/>
                      </a:lnTo>
                      <a:lnTo>
                        <a:pt x="1089" y="832"/>
                      </a:lnTo>
                      <a:lnTo>
                        <a:pt x="1059" y="841"/>
                      </a:lnTo>
                      <a:lnTo>
                        <a:pt x="1033" y="849"/>
                      </a:lnTo>
                      <a:lnTo>
                        <a:pt x="1012" y="859"/>
                      </a:lnTo>
                      <a:lnTo>
                        <a:pt x="995" y="870"/>
                      </a:lnTo>
                      <a:lnTo>
                        <a:pt x="999" y="885"/>
                      </a:lnTo>
                      <a:lnTo>
                        <a:pt x="1002" y="902"/>
                      </a:lnTo>
                      <a:lnTo>
                        <a:pt x="1053" y="1608"/>
                      </a:lnTo>
                      <a:lnTo>
                        <a:pt x="1307" y="1474"/>
                      </a:lnTo>
                      <a:lnTo>
                        <a:pt x="1325" y="1467"/>
                      </a:lnTo>
                      <a:lnTo>
                        <a:pt x="1344" y="1462"/>
                      </a:lnTo>
                      <a:lnTo>
                        <a:pt x="1365" y="1460"/>
                      </a:lnTo>
                      <a:lnTo>
                        <a:pt x="1386" y="1462"/>
                      </a:lnTo>
                      <a:lnTo>
                        <a:pt x="1408" y="1468"/>
                      </a:lnTo>
                      <a:lnTo>
                        <a:pt x="1427" y="1478"/>
                      </a:lnTo>
                      <a:lnTo>
                        <a:pt x="1448" y="1494"/>
                      </a:lnTo>
                      <a:lnTo>
                        <a:pt x="1465" y="1513"/>
                      </a:lnTo>
                      <a:lnTo>
                        <a:pt x="1477" y="1535"/>
                      </a:lnTo>
                      <a:lnTo>
                        <a:pt x="1486" y="1559"/>
                      </a:lnTo>
                      <a:lnTo>
                        <a:pt x="1488" y="1584"/>
                      </a:lnTo>
                      <a:lnTo>
                        <a:pt x="1488" y="1631"/>
                      </a:lnTo>
                      <a:lnTo>
                        <a:pt x="1783" y="1475"/>
                      </a:lnTo>
                      <a:lnTo>
                        <a:pt x="1802" y="1468"/>
                      </a:lnTo>
                      <a:lnTo>
                        <a:pt x="1822" y="1463"/>
                      </a:lnTo>
                      <a:lnTo>
                        <a:pt x="1841" y="1462"/>
                      </a:lnTo>
                      <a:lnTo>
                        <a:pt x="1863" y="1463"/>
                      </a:lnTo>
                      <a:lnTo>
                        <a:pt x="1885" y="1469"/>
                      </a:lnTo>
                      <a:lnTo>
                        <a:pt x="1905" y="1479"/>
                      </a:lnTo>
                      <a:lnTo>
                        <a:pt x="1926" y="1495"/>
                      </a:lnTo>
                      <a:lnTo>
                        <a:pt x="1943" y="1514"/>
                      </a:lnTo>
                      <a:lnTo>
                        <a:pt x="1955" y="1536"/>
                      </a:lnTo>
                      <a:lnTo>
                        <a:pt x="1962" y="1560"/>
                      </a:lnTo>
                      <a:lnTo>
                        <a:pt x="1964" y="1586"/>
                      </a:lnTo>
                      <a:lnTo>
                        <a:pt x="1964" y="2092"/>
                      </a:lnTo>
                      <a:lnTo>
                        <a:pt x="1964" y="2093"/>
                      </a:lnTo>
                      <a:lnTo>
                        <a:pt x="1964" y="2579"/>
                      </a:lnTo>
                      <a:lnTo>
                        <a:pt x="1962" y="2608"/>
                      </a:lnTo>
                      <a:lnTo>
                        <a:pt x="1952" y="2634"/>
                      </a:lnTo>
                      <a:lnTo>
                        <a:pt x="1938" y="2657"/>
                      </a:lnTo>
                      <a:lnTo>
                        <a:pt x="1918" y="2676"/>
                      </a:lnTo>
                      <a:lnTo>
                        <a:pt x="1895" y="2691"/>
                      </a:lnTo>
                      <a:lnTo>
                        <a:pt x="1869" y="2700"/>
                      </a:lnTo>
                      <a:lnTo>
                        <a:pt x="1841" y="2703"/>
                      </a:lnTo>
                      <a:lnTo>
                        <a:pt x="124" y="2703"/>
                      </a:lnTo>
                      <a:lnTo>
                        <a:pt x="95" y="2700"/>
                      </a:lnTo>
                      <a:lnTo>
                        <a:pt x="70" y="2691"/>
                      </a:lnTo>
                      <a:lnTo>
                        <a:pt x="47" y="2676"/>
                      </a:lnTo>
                      <a:lnTo>
                        <a:pt x="27" y="2657"/>
                      </a:lnTo>
                      <a:lnTo>
                        <a:pt x="13" y="2634"/>
                      </a:lnTo>
                      <a:lnTo>
                        <a:pt x="3" y="2608"/>
                      </a:lnTo>
                      <a:lnTo>
                        <a:pt x="0" y="2579"/>
                      </a:lnTo>
                      <a:lnTo>
                        <a:pt x="0" y="1941"/>
                      </a:lnTo>
                      <a:lnTo>
                        <a:pt x="3" y="1913"/>
                      </a:lnTo>
                      <a:lnTo>
                        <a:pt x="13" y="1887"/>
                      </a:lnTo>
                      <a:lnTo>
                        <a:pt x="27" y="1864"/>
                      </a:lnTo>
                      <a:lnTo>
                        <a:pt x="47" y="1844"/>
                      </a:lnTo>
                      <a:lnTo>
                        <a:pt x="70" y="1830"/>
                      </a:lnTo>
                      <a:lnTo>
                        <a:pt x="95" y="1821"/>
                      </a:lnTo>
                      <a:lnTo>
                        <a:pt x="124" y="1818"/>
                      </a:lnTo>
                      <a:lnTo>
                        <a:pt x="208" y="1818"/>
                      </a:lnTo>
                      <a:lnTo>
                        <a:pt x="275" y="566"/>
                      </a:lnTo>
                      <a:lnTo>
                        <a:pt x="279" y="540"/>
                      </a:lnTo>
                      <a:lnTo>
                        <a:pt x="290" y="515"/>
                      </a:lnTo>
                      <a:lnTo>
                        <a:pt x="304" y="494"/>
                      </a:lnTo>
                      <a:lnTo>
                        <a:pt x="322" y="476"/>
                      </a:lnTo>
                      <a:lnTo>
                        <a:pt x="345" y="461"/>
                      </a:lnTo>
                      <a:lnTo>
                        <a:pt x="371" y="453"/>
                      </a:lnTo>
                      <a:lnTo>
                        <a:pt x="382" y="434"/>
                      </a:lnTo>
                      <a:lnTo>
                        <a:pt x="385" y="428"/>
                      </a:lnTo>
                      <a:lnTo>
                        <a:pt x="389" y="422"/>
                      </a:lnTo>
                      <a:lnTo>
                        <a:pt x="395" y="410"/>
                      </a:lnTo>
                      <a:lnTo>
                        <a:pt x="402" y="398"/>
                      </a:lnTo>
                      <a:lnTo>
                        <a:pt x="411" y="385"/>
                      </a:lnTo>
                      <a:lnTo>
                        <a:pt x="422" y="370"/>
                      </a:lnTo>
                      <a:lnTo>
                        <a:pt x="435" y="355"/>
                      </a:lnTo>
                      <a:lnTo>
                        <a:pt x="451" y="335"/>
                      </a:lnTo>
                      <a:lnTo>
                        <a:pt x="471" y="314"/>
                      </a:lnTo>
                      <a:lnTo>
                        <a:pt x="519" y="268"/>
                      </a:lnTo>
                      <a:lnTo>
                        <a:pt x="570" y="226"/>
                      </a:lnTo>
                      <a:lnTo>
                        <a:pt x="623" y="191"/>
                      </a:lnTo>
                      <a:lnTo>
                        <a:pt x="680" y="161"/>
                      </a:lnTo>
                      <a:lnTo>
                        <a:pt x="740" y="137"/>
                      </a:lnTo>
                      <a:lnTo>
                        <a:pt x="802" y="119"/>
                      </a:lnTo>
                      <a:lnTo>
                        <a:pt x="868" y="104"/>
                      </a:lnTo>
                      <a:lnTo>
                        <a:pt x="938" y="97"/>
                      </a:lnTo>
                      <a:lnTo>
                        <a:pt x="1010" y="95"/>
                      </a:lnTo>
                      <a:lnTo>
                        <a:pt x="1071" y="96"/>
                      </a:lnTo>
                      <a:lnTo>
                        <a:pt x="1122" y="101"/>
                      </a:lnTo>
                      <a:lnTo>
                        <a:pt x="1172" y="112"/>
                      </a:lnTo>
                      <a:lnTo>
                        <a:pt x="1221" y="124"/>
                      </a:lnTo>
                      <a:lnTo>
                        <a:pt x="1268" y="138"/>
                      </a:lnTo>
                      <a:lnTo>
                        <a:pt x="1313" y="154"/>
                      </a:lnTo>
                      <a:lnTo>
                        <a:pt x="1345" y="165"/>
                      </a:lnTo>
                      <a:lnTo>
                        <a:pt x="1377" y="175"/>
                      </a:lnTo>
                      <a:lnTo>
                        <a:pt x="1407" y="184"/>
                      </a:lnTo>
                      <a:lnTo>
                        <a:pt x="1435" y="190"/>
                      </a:lnTo>
                      <a:lnTo>
                        <a:pt x="1460" y="194"/>
                      </a:lnTo>
                      <a:lnTo>
                        <a:pt x="1499" y="195"/>
                      </a:lnTo>
                      <a:lnTo>
                        <a:pt x="1531" y="194"/>
                      </a:lnTo>
                      <a:lnTo>
                        <a:pt x="1564" y="188"/>
                      </a:lnTo>
                      <a:lnTo>
                        <a:pt x="1599" y="179"/>
                      </a:lnTo>
                      <a:lnTo>
                        <a:pt x="1635" y="168"/>
                      </a:lnTo>
                      <a:lnTo>
                        <a:pt x="1671" y="155"/>
                      </a:lnTo>
                      <a:lnTo>
                        <a:pt x="1707" y="141"/>
                      </a:lnTo>
                      <a:lnTo>
                        <a:pt x="1742" y="125"/>
                      </a:lnTo>
                      <a:lnTo>
                        <a:pt x="1777" y="108"/>
                      </a:lnTo>
                      <a:lnTo>
                        <a:pt x="1810" y="91"/>
                      </a:lnTo>
                      <a:lnTo>
                        <a:pt x="1841" y="74"/>
                      </a:lnTo>
                      <a:lnTo>
                        <a:pt x="1871" y="58"/>
                      </a:lnTo>
                      <a:lnTo>
                        <a:pt x="1899" y="43"/>
                      </a:lnTo>
                      <a:lnTo>
                        <a:pt x="1923" y="29"/>
                      </a:lnTo>
                      <a:lnTo>
                        <a:pt x="1944" y="19"/>
                      </a:lnTo>
                      <a:lnTo>
                        <a:pt x="1962" y="9"/>
                      </a:lnTo>
                      <a:lnTo>
                        <a:pt x="1975" y="3"/>
                      </a:lnTo>
                      <a:lnTo>
                        <a:pt x="1985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68" name="Freeform 169">
                  <a:extLst>
                    <a:ext uri="{FF2B5EF4-FFF2-40B4-BE49-F238E27FC236}">
                      <a16:creationId xmlns:a16="http://schemas.microsoft.com/office/drawing/2014/main" id="{A4391B56-8FA0-468C-97D1-B1F9C858ED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45884" y="1437931"/>
                  <a:ext cx="238966" cy="500022"/>
                </a:xfrm>
                <a:custGeom>
                  <a:avLst/>
                  <a:gdLst>
                    <a:gd name="T0" fmla="*/ 388 w 594"/>
                    <a:gd name="T1" fmla="*/ 342 h 1244"/>
                    <a:gd name="T2" fmla="*/ 539 w 594"/>
                    <a:gd name="T3" fmla="*/ 342 h 1244"/>
                    <a:gd name="T4" fmla="*/ 594 w 594"/>
                    <a:gd name="T5" fmla="*/ 1101 h 1244"/>
                    <a:gd name="T6" fmla="*/ 447 w 594"/>
                    <a:gd name="T7" fmla="*/ 1178 h 1244"/>
                    <a:gd name="T8" fmla="*/ 388 w 594"/>
                    <a:gd name="T9" fmla="*/ 342 h 1244"/>
                    <a:gd name="T10" fmla="*/ 67 w 594"/>
                    <a:gd name="T11" fmla="*/ 0 h 1244"/>
                    <a:gd name="T12" fmla="*/ 239 w 594"/>
                    <a:gd name="T13" fmla="*/ 0 h 1244"/>
                    <a:gd name="T14" fmla="*/ 328 w 594"/>
                    <a:gd name="T15" fmla="*/ 1241 h 1244"/>
                    <a:gd name="T16" fmla="*/ 324 w 594"/>
                    <a:gd name="T17" fmla="*/ 1244 h 1244"/>
                    <a:gd name="T18" fmla="*/ 0 w 594"/>
                    <a:gd name="T19" fmla="*/ 1244 h 1244"/>
                    <a:gd name="T20" fmla="*/ 67 w 594"/>
                    <a:gd name="T21" fmla="*/ 0 h 1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94" h="1244">
                      <a:moveTo>
                        <a:pt x="388" y="342"/>
                      </a:moveTo>
                      <a:lnTo>
                        <a:pt x="539" y="342"/>
                      </a:lnTo>
                      <a:lnTo>
                        <a:pt x="594" y="1101"/>
                      </a:lnTo>
                      <a:lnTo>
                        <a:pt x="447" y="1178"/>
                      </a:lnTo>
                      <a:lnTo>
                        <a:pt x="388" y="342"/>
                      </a:lnTo>
                      <a:close/>
                      <a:moveTo>
                        <a:pt x="67" y="0"/>
                      </a:moveTo>
                      <a:lnTo>
                        <a:pt x="239" y="0"/>
                      </a:lnTo>
                      <a:lnTo>
                        <a:pt x="328" y="1241"/>
                      </a:lnTo>
                      <a:lnTo>
                        <a:pt x="324" y="1244"/>
                      </a:lnTo>
                      <a:lnTo>
                        <a:pt x="0" y="1244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69" name="Freeform 170">
                  <a:extLst>
                    <a:ext uri="{FF2B5EF4-FFF2-40B4-BE49-F238E27FC236}">
                      <a16:creationId xmlns:a16="http://schemas.microsoft.com/office/drawing/2014/main" id="{DFA5C9AC-0A27-47EB-80BF-17B66B905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8135" y="1267241"/>
                  <a:ext cx="562272" cy="136552"/>
                </a:xfrm>
                <a:custGeom>
                  <a:avLst/>
                  <a:gdLst>
                    <a:gd name="T0" fmla="*/ 1367 w 1400"/>
                    <a:gd name="T1" fmla="*/ 41 h 338"/>
                    <a:gd name="T2" fmla="*/ 1295 w 1400"/>
                    <a:gd name="T3" fmla="*/ 117 h 338"/>
                    <a:gd name="T4" fmla="*/ 1217 w 1400"/>
                    <a:gd name="T5" fmla="*/ 181 h 338"/>
                    <a:gd name="T6" fmla="*/ 1131 w 1400"/>
                    <a:gd name="T7" fmla="*/ 232 h 338"/>
                    <a:gd name="T8" fmla="*/ 1033 w 1400"/>
                    <a:gd name="T9" fmla="*/ 264 h 338"/>
                    <a:gd name="T10" fmla="*/ 929 w 1400"/>
                    <a:gd name="T11" fmla="*/ 276 h 338"/>
                    <a:gd name="T12" fmla="*/ 820 w 1400"/>
                    <a:gd name="T13" fmla="*/ 266 h 338"/>
                    <a:gd name="T14" fmla="*/ 698 w 1400"/>
                    <a:gd name="T15" fmla="*/ 240 h 338"/>
                    <a:gd name="T16" fmla="*/ 564 w 1400"/>
                    <a:gd name="T17" fmla="*/ 212 h 338"/>
                    <a:gd name="T18" fmla="*/ 439 w 1400"/>
                    <a:gd name="T19" fmla="*/ 201 h 338"/>
                    <a:gd name="T20" fmla="*/ 329 w 1400"/>
                    <a:gd name="T21" fmla="*/ 206 h 338"/>
                    <a:gd name="T22" fmla="*/ 236 w 1400"/>
                    <a:gd name="T23" fmla="*/ 223 h 338"/>
                    <a:gd name="T24" fmla="*/ 157 w 1400"/>
                    <a:gd name="T25" fmla="*/ 249 h 338"/>
                    <a:gd name="T26" fmla="*/ 96 w 1400"/>
                    <a:gd name="T27" fmla="*/ 276 h 338"/>
                    <a:gd name="T28" fmla="*/ 49 w 1400"/>
                    <a:gd name="T29" fmla="*/ 303 h 338"/>
                    <a:gd name="T30" fmla="*/ 17 w 1400"/>
                    <a:gd name="T31" fmla="*/ 325 h 338"/>
                    <a:gd name="T32" fmla="*/ 3 w 1400"/>
                    <a:gd name="T33" fmla="*/ 337 h 338"/>
                    <a:gd name="T34" fmla="*/ 6 w 1400"/>
                    <a:gd name="T35" fmla="*/ 328 h 338"/>
                    <a:gd name="T36" fmla="*/ 15 w 1400"/>
                    <a:gd name="T37" fmla="*/ 313 h 338"/>
                    <a:gd name="T38" fmla="*/ 26 w 1400"/>
                    <a:gd name="T39" fmla="*/ 295 h 338"/>
                    <a:gd name="T40" fmla="*/ 45 w 1400"/>
                    <a:gd name="T41" fmla="*/ 270 h 338"/>
                    <a:gd name="T42" fmla="*/ 76 w 1400"/>
                    <a:gd name="T43" fmla="*/ 235 h 338"/>
                    <a:gd name="T44" fmla="*/ 166 w 1400"/>
                    <a:gd name="T45" fmla="*/ 158 h 338"/>
                    <a:gd name="T46" fmla="*/ 261 w 1400"/>
                    <a:gd name="T47" fmla="*/ 105 h 338"/>
                    <a:gd name="T48" fmla="*/ 362 w 1400"/>
                    <a:gd name="T49" fmla="*/ 72 h 338"/>
                    <a:gd name="T50" fmla="*/ 467 w 1400"/>
                    <a:gd name="T51" fmla="*/ 58 h 338"/>
                    <a:gd name="T52" fmla="*/ 575 w 1400"/>
                    <a:gd name="T53" fmla="*/ 58 h 338"/>
                    <a:gd name="T54" fmla="*/ 672 w 1400"/>
                    <a:gd name="T55" fmla="*/ 74 h 338"/>
                    <a:gd name="T56" fmla="*/ 772 w 1400"/>
                    <a:gd name="T57" fmla="*/ 105 h 338"/>
                    <a:gd name="T58" fmla="*/ 868 w 1400"/>
                    <a:gd name="T59" fmla="*/ 136 h 338"/>
                    <a:gd name="T60" fmla="*/ 961 w 1400"/>
                    <a:gd name="T61" fmla="*/ 154 h 338"/>
                    <a:gd name="T62" fmla="*/ 1068 w 1400"/>
                    <a:gd name="T63" fmla="*/ 154 h 338"/>
                    <a:gd name="T64" fmla="*/ 1161 w 1400"/>
                    <a:gd name="T65" fmla="*/ 137 h 338"/>
                    <a:gd name="T66" fmla="*/ 1238 w 1400"/>
                    <a:gd name="T67" fmla="*/ 110 h 338"/>
                    <a:gd name="T68" fmla="*/ 1302 w 1400"/>
                    <a:gd name="T69" fmla="*/ 77 h 338"/>
                    <a:gd name="T70" fmla="*/ 1350 w 1400"/>
                    <a:gd name="T71" fmla="*/ 45 h 338"/>
                    <a:gd name="T72" fmla="*/ 1382 w 1400"/>
                    <a:gd name="T73" fmla="*/ 18 h 338"/>
                    <a:gd name="T74" fmla="*/ 1399 w 1400"/>
                    <a:gd name="T75" fmla="*/ 2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00" h="338">
                      <a:moveTo>
                        <a:pt x="1400" y="0"/>
                      </a:moveTo>
                      <a:lnTo>
                        <a:pt x="1367" y="41"/>
                      </a:lnTo>
                      <a:lnTo>
                        <a:pt x="1331" y="81"/>
                      </a:lnTo>
                      <a:lnTo>
                        <a:pt x="1295" y="117"/>
                      </a:lnTo>
                      <a:lnTo>
                        <a:pt x="1256" y="151"/>
                      </a:lnTo>
                      <a:lnTo>
                        <a:pt x="1217" y="181"/>
                      </a:lnTo>
                      <a:lnTo>
                        <a:pt x="1175" y="207"/>
                      </a:lnTo>
                      <a:lnTo>
                        <a:pt x="1131" y="232"/>
                      </a:lnTo>
                      <a:lnTo>
                        <a:pt x="1084" y="250"/>
                      </a:lnTo>
                      <a:lnTo>
                        <a:pt x="1033" y="264"/>
                      </a:lnTo>
                      <a:lnTo>
                        <a:pt x="980" y="273"/>
                      </a:lnTo>
                      <a:lnTo>
                        <a:pt x="929" y="276"/>
                      </a:lnTo>
                      <a:lnTo>
                        <a:pt x="876" y="273"/>
                      </a:lnTo>
                      <a:lnTo>
                        <a:pt x="820" y="266"/>
                      </a:lnTo>
                      <a:lnTo>
                        <a:pt x="761" y="255"/>
                      </a:lnTo>
                      <a:lnTo>
                        <a:pt x="698" y="240"/>
                      </a:lnTo>
                      <a:lnTo>
                        <a:pt x="631" y="226"/>
                      </a:lnTo>
                      <a:lnTo>
                        <a:pt x="564" y="212"/>
                      </a:lnTo>
                      <a:lnTo>
                        <a:pt x="500" y="205"/>
                      </a:lnTo>
                      <a:lnTo>
                        <a:pt x="439" y="201"/>
                      </a:lnTo>
                      <a:lnTo>
                        <a:pt x="382" y="203"/>
                      </a:lnTo>
                      <a:lnTo>
                        <a:pt x="329" y="206"/>
                      </a:lnTo>
                      <a:lnTo>
                        <a:pt x="281" y="214"/>
                      </a:lnTo>
                      <a:lnTo>
                        <a:pt x="236" y="223"/>
                      </a:lnTo>
                      <a:lnTo>
                        <a:pt x="195" y="235"/>
                      </a:lnTo>
                      <a:lnTo>
                        <a:pt x="157" y="249"/>
                      </a:lnTo>
                      <a:lnTo>
                        <a:pt x="125" y="262"/>
                      </a:lnTo>
                      <a:lnTo>
                        <a:pt x="96" y="276"/>
                      </a:lnTo>
                      <a:lnTo>
                        <a:pt x="70" y="290"/>
                      </a:lnTo>
                      <a:lnTo>
                        <a:pt x="49" y="303"/>
                      </a:lnTo>
                      <a:lnTo>
                        <a:pt x="30" y="315"/>
                      </a:lnTo>
                      <a:lnTo>
                        <a:pt x="17" y="325"/>
                      </a:lnTo>
                      <a:lnTo>
                        <a:pt x="7" y="332"/>
                      </a:lnTo>
                      <a:lnTo>
                        <a:pt x="3" y="337"/>
                      </a:lnTo>
                      <a:lnTo>
                        <a:pt x="0" y="338"/>
                      </a:lnTo>
                      <a:lnTo>
                        <a:pt x="6" y="328"/>
                      </a:lnTo>
                      <a:lnTo>
                        <a:pt x="11" y="320"/>
                      </a:lnTo>
                      <a:lnTo>
                        <a:pt x="15" y="313"/>
                      </a:lnTo>
                      <a:lnTo>
                        <a:pt x="20" y="304"/>
                      </a:lnTo>
                      <a:lnTo>
                        <a:pt x="26" y="295"/>
                      </a:lnTo>
                      <a:lnTo>
                        <a:pt x="34" y="284"/>
                      </a:lnTo>
                      <a:lnTo>
                        <a:pt x="45" y="270"/>
                      </a:lnTo>
                      <a:lnTo>
                        <a:pt x="58" y="255"/>
                      </a:lnTo>
                      <a:lnTo>
                        <a:pt x="76" y="235"/>
                      </a:lnTo>
                      <a:lnTo>
                        <a:pt x="120" y="193"/>
                      </a:lnTo>
                      <a:lnTo>
                        <a:pt x="166" y="158"/>
                      </a:lnTo>
                      <a:lnTo>
                        <a:pt x="213" y="128"/>
                      </a:lnTo>
                      <a:lnTo>
                        <a:pt x="261" y="105"/>
                      </a:lnTo>
                      <a:lnTo>
                        <a:pt x="311" y="85"/>
                      </a:lnTo>
                      <a:lnTo>
                        <a:pt x="362" y="72"/>
                      </a:lnTo>
                      <a:lnTo>
                        <a:pt x="414" y="62"/>
                      </a:lnTo>
                      <a:lnTo>
                        <a:pt x="467" y="58"/>
                      </a:lnTo>
                      <a:lnTo>
                        <a:pt x="520" y="55"/>
                      </a:lnTo>
                      <a:lnTo>
                        <a:pt x="575" y="58"/>
                      </a:lnTo>
                      <a:lnTo>
                        <a:pt x="623" y="62"/>
                      </a:lnTo>
                      <a:lnTo>
                        <a:pt x="672" y="74"/>
                      </a:lnTo>
                      <a:lnTo>
                        <a:pt x="722" y="89"/>
                      </a:lnTo>
                      <a:lnTo>
                        <a:pt x="772" y="105"/>
                      </a:lnTo>
                      <a:lnTo>
                        <a:pt x="820" y="122"/>
                      </a:lnTo>
                      <a:lnTo>
                        <a:pt x="868" y="136"/>
                      </a:lnTo>
                      <a:lnTo>
                        <a:pt x="916" y="148"/>
                      </a:lnTo>
                      <a:lnTo>
                        <a:pt x="961" y="154"/>
                      </a:lnTo>
                      <a:lnTo>
                        <a:pt x="1016" y="157"/>
                      </a:lnTo>
                      <a:lnTo>
                        <a:pt x="1068" y="154"/>
                      </a:lnTo>
                      <a:lnTo>
                        <a:pt x="1116" y="147"/>
                      </a:lnTo>
                      <a:lnTo>
                        <a:pt x="1161" y="137"/>
                      </a:lnTo>
                      <a:lnTo>
                        <a:pt x="1202" y="124"/>
                      </a:lnTo>
                      <a:lnTo>
                        <a:pt x="1238" y="110"/>
                      </a:lnTo>
                      <a:lnTo>
                        <a:pt x="1272" y="94"/>
                      </a:lnTo>
                      <a:lnTo>
                        <a:pt x="1302" y="77"/>
                      </a:lnTo>
                      <a:lnTo>
                        <a:pt x="1328" y="61"/>
                      </a:lnTo>
                      <a:lnTo>
                        <a:pt x="1350" y="45"/>
                      </a:lnTo>
                      <a:lnTo>
                        <a:pt x="1368" y="31"/>
                      </a:lnTo>
                      <a:lnTo>
                        <a:pt x="1382" y="18"/>
                      </a:lnTo>
                      <a:lnTo>
                        <a:pt x="1392" y="8"/>
                      </a:lnTo>
                      <a:lnTo>
                        <a:pt x="1399" y="2"/>
                      </a:lnTo>
                      <a:lnTo>
                        <a:pt x="1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70" name="Freeform 171">
                  <a:extLst>
                    <a:ext uri="{FF2B5EF4-FFF2-40B4-BE49-F238E27FC236}">
                      <a16:creationId xmlns:a16="http://schemas.microsoft.com/office/drawing/2014/main" id="{BEEB800E-2077-49E0-BEB3-CA8A3C3BA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801" y="1435923"/>
                  <a:ext cx="359453" cy="88357"/>
                </a:xfrm>
                <a:custGeom>
                  <a:avLst/>
                  <a:gdLst>
                    <a:gd name="T0" fmla="*/ 893 w 893"/>
                    <a:gd name="T1" fmla="*/ 0 h 221"/>
                    <a:gd name="T2" fmla="*/ 866 w 893"/>
                    <a:gd name="T3" fmla="*/ 35 h 221"/>
                    <a:gd name="T4" fmla="*/ 837 w 893"/>
                    <a:gd name="T5" fmla="*/ 69 h 221"/>
                    <a:gd name="T6" fmla="*/ 806 w 893"/>
                    <a:gd name="T7" fmla="*/ 100 h 221"/>
                    <a:gd name="T8" fmla="*/ 775 w 893"/>
                    <a:gd name="T9" fmla="*/ 127 h 221"/>
                    <a:gd name="T10" fmla="*/ 740 w 893"/>
                    <a:gd name="T11" fmla="*/ 151 h 221"/>
                    <a:gd name="T12" fmla="*/ 704 w 893"/>
                    <a:gd name="T13" fmla="*/ 170 h 221"/>
                    <a:gd name="T14" fmla="*/ 664 w 893"/>
                    <a:gd name="T15" fmla="*/ 184 h 221"/>
                    <a:gd name="T16" fmla="*/ 621 w 893"/>
                    <a:gd name="T17" fmla="*/ 192 h 221"/>
                    <a:gd name="T18" fmla="*/ 583 w 893"/>
                    <a:gd name="T19" fmla="*/ 195 h 221"/>
                    <a:gd name="T20" fmla="*/ 540 w 893"/>
                    <a:gd name="T21" fmla="*/ 191 h 221"/>
                    <a:gd name="T22" fmla="*/ 496 w 893"/>
                    <a:gd name="T23" fmla="*/ 182 h 221"/>
                    <a:gd name="T24" fmla="*/ 447 w 893"/>
                    <a:gd name="T25" fmla="*/ 172 h 221"/>
                    <a:gd name="T26" fmla="*/ 396 w 893"/>
                    <a:gd name="T27" fmla="*/ 158 h 221"/>
                    <a:gd name="T28" fmla="*/ 346 w 893"/>
                    <a:gd name="T29" fmla="*/ 149 h 221"/>
                    <a:gd name="T30" fmla="*/ 299 w 893"/>
                    <a:gd name="T31" fmla="*/ 144 h 221"/>
                    <a:gd name="T32" fmla="*/ 255 w 893"/>
                    <a:gd name="T33" fmla="*/ 141 h 221"/>
                    <a:gd name="T34" fmla="*/ 214 w 893"/>
                    <a:gd name="T35" fmla="*/ 144 h 221"/>
                    <a:gd name="T36" fmla="*/ 176 w 893"/>
                    <a:gd name="T37" fmla="*/ 150 h 221"/>
                    <a:gd name="T38" fmla="*/ 143 w 893"/>
                    <a:gd name="T39" fmla="*/ 157 h 221"/>
                    <a:gd name="T40" fmla="*/ 112 w 893"/>
                    <a:gd name="T41" fmla="*/ 167 h 221"/>
                    <a:gd name="T42" fmla="*/ 85 w 893"/>
                    <a:gd name="T43" fmla="*/ 178 h 221"/>
                    <a:gd name="T44" fmla="*/ 62 w 893"/>
                    <a:gd name="T45" fmla="*/ 188 h 221"/>
                    <a:gd name="T46" fmla="*/ 41 w 893"/>
                    <a:gd name="T47" fmla="*/ 201 h 221"/>
                    <a:gd name="T48" fmla="*/ 24 w 893"/>
                    <a:gd name="T49" fmla="*/ 211 h 221"/>
                    <a:gd name="T50" fmla="*/ 10 w 893"/>
                    <a:gd name="T51" fmla="*/ 221 h 221"/>
                    <a:gd name="T52" fmla="*/ 0 w 893"/>
                    <a:gd name="T53" fmla="*/ 219 h 221"/>
                    <a:gd name="T54" fmla="*/ 4 w 893"/>
                    <a:gd name="T55" fmla="*/ 211 h 221"/>
                    <a:gd name="T56" fmla="*/ 8 w 893"/>
                    <a:gd name="T57" fmla="*/ 203 h 221"/>
                    <a:gd name="T58" fmla="*/ 16 w 893"/>
                    <a:gd name="T59" fmla="*/ 193 h 221"/>
                    <a:gd name="T60" fmla="*/ 25 w 893"/>
                    <a:gd name="T61" fmla="*/ 181 h 221"/>
                    <a:gd name="T62" fmla="*/ 37 w 893"/>
                    <a:gd name="T63" fmla="*/ 167 h 221"/>
                    <a:gd name="T64" fmla="*/ 74 w 893"/>
                    <a:gd name="T65" fmla="*/ 129 h 221"/>
                    <a:gd name="T66" fmla="*/ 111 w 893"/>
                    <a:gd name="T67" fmla="*/ 100 h 221"/>
                    <a:gd name="T68" fmla="*/ 150 w 893"/>
                    <a:gd name="T69" fmla="*/ 77 h 221"/>
                    <a:gd name="T70" fmla="*/ 190 w 893"/>
                    <a:gd name="T71" fmla="*/ 60 h 221"/>
                    <a:gd name="T72" fmla="*/ 231 w 893"/>
                    <a:gd name="T73" fmla="*/ 48 h 221"/>
                    <a:gd name="T74" fmla="*/ 273 w 893"/>
                    <a:gd name="T75" fmla="*/ 42 h 221"/>
                    <a:gd name="T76" fmla="*/ 315 w 893"/>
                    <a:gd name="T77" fmla="*/ 39 h 221"/>
                    <a:gd name="T78" fmla="*/ 359 w 893"/>
                    <a:gd name="T79" fmla="*/ 40 h 221"/>
                    <a:gd name="T80" fmla="*/ 395 w 893"/>
                    <a:gd name="T81" fmla="*/ 45 h 221"/>
                    <a:gd name="T82" fmla="*/ 433 w 893"/>
                    <a:gd name="T83" fmla="*/ 54 h 221"/>
                    <a:gd name="T84" fmla="*/ 469 w 893"/>
                    <a:gd name="T85" fmla="*/ 68 h 221"/>
                    <a:gd name="T86" fmla="*/ 505 w 893"/>
                    <a:gd name="T87" fmla="*/ 81 h 221"/>
                    <a:gd name="T88" fmla="*/ 540 w 893"/>
                    <a:gd name="T89" fmla="*/ 93 h 221"/>
                    <a:gd name="T90" fmla="*/ 575 w 893"/>
                    <a:gd name="T91" fmla="*/ 103 h 221"/>
                    <a:gd name="T92" fmla="*/ 609 w 893"/>
                    <a:gd name="T93" fmla="*/ 109 h 221"/>
                    <a:gd name="T94" fmla="*/ 654 w 893"/>
                    <a:gd name="T95" fmla="*/ 110 h 221"/>
                    <a:gd name="T96" fmla="*/ 694 w 893"/>
                    <a:gd name="T97" fmla="*/ 106 h 221"/>
                    <a:gd name="T98" fmla="*/ 731 w 893"/>
                    <a:gd name="T99" fmla="*/ 98 h 221"/>
                    <a:gd name="T100" fmla="*/ 765 w 893"/>
                    <a:gd name="T101" fmla="*/ 87 h 221"/>
                    <a:gd name="T102" fmla="*/ 794 w 893"/>
                    <a:gd name="T103" fmla="*/ 75 h 221"/>
                    <a:gd name="T104" fmla="*/ 821 w 893"/>
                    <a:gd name="T105" fmla="*/ 60 h 221"/>
                    <a:gd name="T106" fmla="*/ 843 w 893"/>
                    <a:gd name="T107" fmla="*/ 46 h 221"/>
                    <a:gd name="T108" fmla="*/ 861 w 893"/>
                    <a:gd name="T109" fmla="*/ 31 h 221"/>
                    <a:gd name="T110" fmla="*/ 875 w 893"/>
                    <a:gd name="T111" fmla="*/ 19 h 221"/>
                    <a:gd name="T112" fmla="*/ 885 w 893"/>
                    <a:gd name="T113" fmla="*/ 8 h 221"/>
                    <a:gd name="T114" fmla="*/ 891 w 893"/>
                    <a:gd name="T115" fmla="*/ 2 h 221"/>
                    <a:gd name="T116" fmla="*/ 893 w 893"/>
                    <a:gd name="T117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93" h="221">
                      <a:moveTo>
                        <a:pt x="893" y="0"/>
                      </a:moveTo>
                      <a:lnTo>
                        <a:pt x="866" y="35"/>
                      </a:lnTo>
                      <a:lnTo>
                        <a:pt x="837" y="69"/>
                      </a:lnTo>
                      <a:lnTo>
                        <a:pt x="806" y="100"/>
                      </a:lnTo>
                      <a:lnTo>
                        <a:pt x="775" y="127"/>
                      </a:lnTo>
                      <a:lnTo>
                        <a:pt x="740" y="151"/>
                      </a:lnTo>
                      <a:lnTo>
                        <a:pt x="704" y="170"/>
                      </a:lnTo>
                      <a:lnTo>
                        <a:pt x="664" y="184"/>
                      </a:lnTo>
                      <a:lnTo>
                        <a:pt x="621" y="192"/>
                      </a:lnTo>
                      <a:lnTo>
                        <a:pt x="583" y="195"/>
                      </a:lnTo>
                      <a:lnTo>
                        <a:pt x="540" y="191"/>
                      </a:lnTo>
                      <a:lnTo>
                        <a:pt x="496" y="182"/>
                      </a:lnTo>
                      <a:lnTo>
                        <a:pt x="447" y="172"/>
                      </a:lnTo>
                      <a:lnTo>
                        <a:pt x="396" y="158"/>
                      </a:lnTo>
                      <a:lnTo>
                        <a:pt x="346" y="149"/>
                      </a:lnTo>
                      <a:lnTo>
                        <a:pt x="299" y="144"/>
                      </a:lnTo>
                      <a:lnTo>
                        <a:pt x="255" y="141"/>
                      </a:lnTo>
                      <a:lnTo>
                        <a:pt x="214" y="144"/>
                      </a:lnTo>
                      <a:lnTo>
                        <a:pt x="176" y="150"/>
                      </a:lnTo>
                      <a:lnTo>
                        <a:pt x="143" y="157"/>
                      </a:lnTo>
                      <a:lnTo>
                        <a:pt x="112" y="167"/>
                      </a:lnTo>
                      <a:lnTo>
                        <a:pt x="85" y="178"/>
                      </a:lnTo>
                      <a:lnTo>
                        <a:pt x="62" y="188"/>
                      </a:lnTo>
                      <a:lnTo>
                        <a:pt x="41" y="201"/>
                      </a:lnTo>
                      <a:lnTo>
                        <a:pt x="24" y="211"/>
                      </a:lnTo>
                      <a:lnTo>
                        <a:pt x="10" y="221"/>
                      </a:lnTo>
                      <a:lnTo>
                        <a:pt x="0" y="219"/>
                      </a:lnTo>
                      <a:lnTo>
                        <a:pt x="4" y="211"/>
                      </a:lnTo>
                      <a:lnTo>
                        <a:pt x="8" y="203"/>
                      </a:lnTo>
                      <a:lnTo>
                        <a:pt x="16" y="193"/>
                      </a:lnTo>
                      <a:lnTo>
                        <a:pt x="25" y="181"/>
                      </a:lnTo>
                      <a:lnTo>
                        <a:pt x="37" y="167"/>
                      </a:lnTo>
                      <a:lnTo>
                        <a:pt x="74" y="129"/>
                      </a:lnTo>
                      <a:lnTo>
                        <a:pt x="111" y="100"/>
                      </a:lnTo>
                      <a:lnTo>
                        <a:pt x="150" y="77"/>
                      </a:lnTo>
                      <a:lnTo>
                        <a:pt x="190" y="60"/>
                      </a:lnTo>
                      <a:lnTo>
                        <a:pt x="231" y="48"/>
                      </a:lnTo>
                      <a:lnTo>
                        <a:pt x="273" y="42"/>
                      </a:lnTo>
                      <a:lnTo>
                        <a:pt x="315" y="39"/>
                      </a:lnTo>
                      <a:lnTo>
                        <a:pt x="359" y="40"/>
                      </a:lnTo>
                      <a:lnTo>
                        <a:pt x="395" y="45"/>
                      </a:lnTo>
                      <a:lnTo>
                        <a:pt x="433" y="54"/>
                      </a:lnTo>
                      <a:lnTo>
                        <a:pt x="469" y="68"/>
                      </a:lnTo>
                      <a:lnTo>
                        <a:pt x="505" y="81"/>
                      </a:lnTo>
                      <a:lnTo>
                        <a:pt x="540" y="93"/>
                      </a:lnTo>
                      <a:lnTo>
                        <a:pt x="575" y="103"/>
                      </a:lnTo>
                      <a:lnTo>
                        <a:pt x="609" y="109"/>
                      </a:lnTo>
                      <a:lnTo>
                        <a:pt x="654" y="110"/>
                      </a:lnTo>
                      <a:lnTo>
                        <a:pt x="694" y="106"/>
                      </a:lnTo>
                      <a:lnTo>
                        <a:pt x="731" y="98"/>
                      </a:lnTo>
                      <a:lnTo>
                        <a:pt x="765" y="87"/>
                      </a:lnTo>
                      <a:lnTo>
                        <a:pt x="794" y="75"/>
                      </a:lnTo>
                      <a:lnTo>
                        <a:pt x="821" y="60"/>
                      </a:lnTo>
                      <a:lnTo>
                        <a:pt x="843" y="46"/>
                      </a:lnTo>
                      <a:lnTo>
                        <a:pt x="861" y="31"/>
                      </a:lnTo>
                      <a:lnTo>
                        <a:pt x="875" y="19"/>
                      </a:lnTo>
                      <a:lnTo>
                        <a:pt x="885" y="8"/>
                      </a:lnTo>
                      <a:lnTo>
                        <a:pt x="891" y="2"/>
                      </a:lnTo>
                      <a:lnTo>
                        <a:pt x="89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71" name="Freeform 172">
                  <a:extLst>
                    <a:ext uri="{FF2B5EF4-FFF2-40B4-BE49-F238E27FC236}">
                      <a16:creationId xmlns:a16="http://schemas.microsoft.com/office/drawing/2014/main" id="{40F4DBDD-D044-400E-9A71-E875A480E4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61543" y="1843571"/>
                  <a:ext cx="690791" cy="399616"/>
                </a:xfrm>
                <a:custGeom>
                  <a:avLst/>
                  <a:gdLst>
                    <a:gd name="T0" fmla="*/ 1378 w 1717"/>
                    <a:gd name="T1" fmla="*/ 748 h 995"/>
                    <a:gd name="T2" fmla="*/ 1378 w 1717"/>
                    <a:gd name="T3" fmla="*/ 919 h 995"/>
                    <a:gd name="T4" fmla="*/ 1544 w 1717"/>
                    <a:gd name="T5" fmla="*/ 919 h 995"/>
                    <a:gd name="T6" fmla="*/ 1544 w 1717"/>
                    <a:gd name="T7" fmla="*/ 748 h 995"/>
                    <a:gd name="T8" fmla="*/ 1378 w 1717"/>
                    <a:gd name="T9" fmla="*/ 748 h 995"/>
                    <a:gd name="T10" fmla="*/ 993 w 1717"/>
                    <a:gd name="T11" fmla="*/ 748 h 995"/>
                    <a:gd name="T12" fmla="*/ 993 w 1717"/>
                    <a:gd name="T13" fmla="*/ 919 h 995"/>
                    <a:gd name="T14" fmla="*/ 1158 w 1717"/>
                    <a:gd name="T15" fmla="*/ 919 h 995"/>
                    <a:gd name="T16" fmla="*/ 1158 w 1717"/>
                    <a:gd name="T17" fmla="*/ 748 h 995"/>
                    <a:gd name="T18" fmla="*/ 993 w 1717"/>
                    <a:gd name="T19" fmla="*/ 748 h 995"/>
                    <a:gd name="T20" fmla="*/ 607 w 1717"/>
                    <a:gd name="T21" fmla="*/ 748 h 995"/>
                    <a:gd name="T22" fmla="*/ 607 w 1717"/>
                    <a:gd name="T23" fmla="*/ 919 h 995"/>
                    <a:gd name="T24" fmla="*/ 773 w 1717"/>
                    <a:gd name="T25" fmla="*/ 919 h 995"/>
                    <a:gd name="T26" fmla="*/ 773 w 1717"/>
                    <a:gd name="T27" fmla="*/ 748 h 995"/>
                    <a:gd name="T28" fmla="*/ 607 w 1717"/>
                    <a:gd name="T29" fmla="*/ 748 h 995"/>
                    <a:gd name="T30" fmla="*/ 220 w 1717"/>
                    <a:gd name="T31" fmla="*/ 748 h 995"/>
                    <a:gd name="T32" fmla="*/ 220 w 1717"/>
                    <a:gd name="T33" fmla="*/ 919 h 995"/>
                    <a:gd name="T34" fmla="*/ 387 w 1717"/>
                    <a:gd name="T35" fmla="*/ 919 h 995"/>
                    <a:gd name="T36" fmla="*/ 387 w 1717"/>
                    <a:gd name="T37" fmla="*/ 748 h 995"/>
                    <a:gd name="T38" fmla="*/ 220 w 1717"/>
                    <a:gd name="T39" fmla="*/ 748 h 995"/>
                    <a:gd name="T40" fmla="*/ 1378 w 1717"/>
                    <a:gd name="T41" fmla="*/ 451 h 995"/>
                    <a:gd name="T42" fmla="*/ 1378 w 1717"/>
                    <a:gd name="T43" fmla="*/ 623 h 995"/>
                    <a:gd name="T44" fmla="*/ 1544 w 1717"/>
                    <a:gd name="T45" fmla="*/ 623 h 995"/>
                    <a:gd name="T46" fmla="*/ 1544 w 1717"/>
                    <a:gd name="T47" fmla="*/ 451 h 995"/>
                    <a:gd name="T48" fmla="*/ 1378 w 1717"/>
                    <a:gd name="T49" fmla="*/ 451 h 995"/>
                    <a:gd name="T50" fmla="*/ 993 w 1717"/>
                    <a:gd name="T51" fmla="*/ 451 h 995"/>
                    <a:gd name="T52" fmla="*/ 993 w 1717"/>
                    <a:gd name="T53" fmla="*/ 623 h 995"/>
                    <a:gd name="T54" fmla="*/ 1158 w 1717"/>
                    <a:gd name="T55" fmla="*/ 623 h 995"/>
                    <a:gd name="T56" fmla="*/ 1158 w 1717"/>
                    <a:gd name="T57" fmla="*/ 451 h 995"/>
                    <a:gd name="T58" fmla="*/ 993 w 1717"/>
                    <a:gd name="T59" fmla="*/ 451 h 995"/>
                    <a:gd name="T60" fmla="*/ 607 w 1717"/>
                    <a:gd name="T61" fmla="*/ 451 h 995"/>
                    <a:gd name="T62" fmla="*/ 607 w 1717"/>
                    <a:gd name="T63" fmla="*/ 623 h 995"/>
                    <a:gd name="T64" fmla="*/ 773 w 1717"/>
                    <a:gd name="T65" fmla="*/ 623 h 995"/>
                    <a:gd name="T66" fmla="*/ 773 w 1717"/>
                    <a:gd name="T67" fmla="*/ 451 h 995"/>
                    <a:gd name="T68" fmla="*/ 607 w 1717"/>
                    <a:gd name="T69" fmla="*/ 451 h 995"/>
                    <a:gd name="T70" fmla="*/ 220 w 1717"/>
                    <a:gd name="T71" fmla="*/ 451 h 995"/>
                    <a:gd name="T72" fmla="*/ 220 w 1717"/>
                    <a:gd name="T73" fmla="*/ 623 h 995"/>
                    <a:gd name="T74" fmla="*/ 387 w 1717"/>
                    <a:gd name="T75" fmla="*/ 623 h 995"/>
                    <a:gd name="T76" fmla="*/ 387 w 1717"/>
                    <a:gd name="T77" fmla="*/ 451 h 995"/>
                    <a:gd name="T78" fmla="*/ 220 w 1717"/>
                    <a:gd name="T79" fmla="*/ 451 h 995"/>
                    <a:gd name="T80" fmla="*/ 1241 w 1717"/>
                    <a:gd name="T81" fmla="*/ 0 h 995"/>
                    <a:gd name="T82" fmla="*/ 1241 w 1717"/>
                    <a:gd name="T83" fmla="*/ 259 h 995"/>
                    <a:gd name="T84" fmla="*/ 1717 w 1717"/>
                    <a:gd name="T85" fmla="*/ 8 h 995"/>
                    <a:gd name="T86" fmla="*/ 1717 w 1717"/>
                    <a:gd name="T87" fmla="*/ 995 h 995"/>
                    <a:gd name="T88" fmla="*/ 0 w 1717"/>
                    <a:gd name="T89" fmla="*/ 995 h 995"/>
                    <a:gd name="T90" fmla="*/ 0 w 1717"/>
                    <a:gd name="T91" fmla="*/ 357 h 995"/>
                    <a:gd name="T92" fmla="*/ 564 w 1717"/>
                    <a:gd name="T93" fmla="*/ 357 h 995"/>
                    <a:gd name="T94" fmla="*/ 1241 w 1717"/>
                    <a:gd name="T95" fmla="*/ 0 h 9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17" h="995">
                      <a:moveTo>
                        <a:pt x="1378" y="748"/>
                      </a:moveTo>
                      <a:lnTo>
                        <a:pt x="1378" y="919"/>
                      </a:lnTo>
                      <a:lnTo>
                        <a:pt x="1544" y="919"/>
                      </a:lnTo>
                      <a:lnTo>
                        <a:pt x="1544" y="748"/>
                      </a:lnTo>
                      <a:lnTo>
                        <a:pt x="1378" y="748"/>
                      </a:lnTo>
                      <a:close/>
                      <a:moveTo>
                        <a:pt x="993" y="748"/>
                      </a:moveTo>
                      <a:lnTo>
                        <a:pt x="993" y="919"/>
                      </a:lnTo>
                      <a:lnTo>
                        <a:pt x="1158" y="919"/>
                      </a:lnTo>
                      <a:lnTo>
                        <a:pt x="1158" y="748"/>
                      </a:lnTo>
                      <a:lnTo>
                        <a:pt x="993" y="748"/>
                      </a:lnTo>
                      <a:close/>
                      <a:moveTo>
                        <a:pt x="607" y="748"/>
                      </a:moveTo>
                      <a:lnTo>
                        <a:pt x="607" y="919"/>
                      </a:lnTo>
                      <a:lnTo>
                        <a:pt x="773" y="919"/>
                      </a:lnTo>
                      <a:lnTo>
                        <a:pt x="773" y="748"/>
                      </a:lnTo>
                      <a:lnTo>
                        <a:pt x="607" y="748"/>
                      </a:lnTo>
                      <a:close/>
                      <a:moveTo>
                        <a:pt x="220" y="748"/>
                      </a:moveTo>
                      <a:lnTo>
                        <a:pt x="220" y="919"/>
                      </a:lnTo>
                      <a:lnTo>
                        <a:pt x="387" y="919"/>
                      </a:lnTo>
                      <a:lnTo>
                        <a:pt x="387" y="748"/>
                      </a:lnTo>
                      <a:lnTo>
                        <a:pt x="220" y="748"/>
                      </a:lnTo>
                      <a:close/>
                      <a:moveTo>
                        <a:pt x="1378" y="451"/>
                      </a:moveTo>
                      <a:lnTo>
                        <a:pt x="1378" y="623"/>
                      </a:lnTo>
                      <a:lnTo>
                        <a:pt x="1544" y="623"/>
                      </a:lnTo>
                      <a:lnTo>
                        <a:pt x="1544" y="451"/>
                      </a:lnTo>
                      <a:lnTo>
                        <a:pt x="1378" y="451"/>
                      </a:lnTo>
                      <a:close/>
                      <a:moveTo>
                        <a:pt x="993" y="451"/>
                      </a:moveTo>
                      <a:lnTo>
                        <a:pt x="993" y="623"/>
                      </a:lnTo>
                      <a:lnTo>
                        <a:pt x="1158" y="623"/>
                      </a:lnTo>
                      <a:lnTo>
                        <a:pt x="1158" y="451"/>
                      </a:lnTo>
                      <a:lnTo>
                        <a:pt x="993" y="451"/>
                      </a:lnTo>
                      <a:close/>
                      <a:moveTo>
                        <a:pt x="607" y="451"/>
                      </a:moveTo>
                      <a:lnTo>
                        <a:pt x="607" y="623"/>
                      </a:lnTo>
                      <a:lnTo>
                        <a:pt x="773" y="623"/>
                      </a:lnTo>
                      <a:lnTo>
                        <a:pt x="773" y="451"/>
                      </a:lnTo>
                      <a:lnTo>
                        <a:pt x="607" y="451"/>
                      </a:lnTo>
                      <a:close/>
                      <a:moveTo>
                        <a:pt x="220" y="451"/>
                      </a:moveTo>
                      <a:lnTo>
                        <a:pt x="220" y="623"/>
                      </a:lnTo>
                      <a:lnTo>
                        <a:pt x="387" y="623"/>
                      </a:lnTo>
                      <a:lnTo>
                        <a:pt x="387" y="451"/>
                      </a:lnTo>
                      <a:lnTo>
                        <a:pt x="220" y="451"/>
                      </a:lnTo>
                      <a:close/>
                      <a:moveTo>
                        <a:pt x="1241" y="0"/>
                      </a:moveTo>
                      <a:lnTo>
                        <a:pt x="1241" y="259"/>
                      </a:lnTo>
                      <a:lnTo>
                        <a:pt x="1717" y="8"/>
                      </a:lnTo>
                      <a:lnTo>
                        <a:pt x="1717" y="995"/>
                      </a:lnTo>
                      <a:lnTo>
                        <a:pt x="0" y="995"/>
                      </a:lnTo>
                      <a:lnTo>
                        <a:pt x="0" y="357"/>
                      </a:lnTo>
                      <a:lnTo>
                        <a:pt x="564" y="357"/>
                      </a:lnTo>
                      <a:lnTo>
                        <a:pt x="12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23D7EE7-A321-41B6-9092-CF1FF1BDEDCE}"/>
                  </a:ext>
                </a:extLst>
              </p:cNvPr>
              <p:cNvGrpSpPr/>
              <p:nvPr/>
            </p:nvGrpSpPr>
            <p:grpSpPr>
              <a:xfrm>
                <a:off x="10143931" y="2164145"/>
                <a:ext cx="756220" cy="858097"/>
                <a:chOff x="11310590" y="1903940"/>
                <a:chExt cx="630945" cy="624982"/>
              </a:xfrm>
            </p:grpSpPr>
            <p:sp useBgFill="1">
              <p:nvSpPr>
                <p:cNvPr id="64" name="Freeform 343">
                  <a:extLst>
                    <a:ext uri="{FF2B5EF4-FFF2-40B4-BE49-F238E27FC236}">
                      <a16:creationId xmlns:a16="http://schemas.microsoft.com/office/drawing/2014/main" id="{C3F88138-8998-41A6-A200-30657326B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10590" y="1903940"/>
                  <a:ext cx="630945" cy="624982"/>
                </a:xfrm>
                <a:custGeom>
                  <a:avLst/>
                  <a:gdLst>
                    <a:gd name="T0" fmla="*/ 2646 w 2646"/>
                    <a:gd name="T1" fmla="*/ 43 h 2620"/>
                    <a:gd name="T2" fmla="*/ 2625 w 2646"/>
                    <a:gd name="T3" fmla="*/ 153 h 2620"/>
                    <a:gd name="T4" fmla="*/ 2576 w 2646"/>
                    <a:gd name="T5" fmla="*/ 263 h 2620"/>
                    <a:gd name="T6" fmla="*/ 2534 w 2646"/>
                    <a:gd name="T7" fmla="*/ 331 h 2620"/>
                    <a:gd name="T8" fmla="*/ 2399 w 2646"/>
                    <a:gd name="T9" fmla="*/ 459 h 2620"/>
                    <a:gd name="T10" fmla="*/ 2204 w 2646"/>
                    <a:gd name="T11" fmla="*/ 556 h 2620"/>
                    <a:gd name="T12" fmla="*/ 2020 w 2646"/>
                    <a:gd name="T13" fmla="*/ 567 h 2620"/>
                    <a:gd name="T14" fmla="*/ 1769 w 2646"/>
                    <a:gd name="T15" fmla="*/ 514 h 2620"/>
                    <a:gd name="T16" fmla="*/ 1544 w 2646"/>
                    <a:gd name="T17" fmla="*/ 494 h 2620"/>
                    <a:gd name="T18" fmla="*/ 1384 w 2646"/>
                    <a:gd name="T19" fmla="*/ 533 h 2620"/>
                    <a:gd name="T20" fmla="*/ 1792 w 2646"/>
                    <a:gd name="T21" fmla="*/ 564 h 2620"/>
                    <a:gd name="T22" fmla="*/ 1892 w 2646"/>
                    <a:gd name="T23" fmla="*/ 631 h 2620"/>
                    <a:gd name="T24" fmla="*/ 1926 w 2646"/>
                    <a:gd name="T25" fmla="*/ 738 h 2620"/>
                    <a:gd name="T26" fmla="*/ 1880 w 2646"/>
                    <a:gd name="T27" fmla="*/ 857 h 2620"/>
                    <a:gd name="T28" fmla="*/ 1827 w 2646"/>
                    <a:gd name="T29" fmla="*/ 1000 h 2620"/>
                    <a:gd name="T30" fmla="*/ 1839 w 2646"/>
                    <a:gd name="T31" fmla="*/ 1274 h 2620"/>
                    <a:gd name="T32" fmla="*/ 1898 w 2646"/>
                    <a:gd name="T33" fmla="*/ 1619 h 2620"/>
                    <a:gd name="T34" fmla="*/ 1986 w 2646"/>
                    <a:gd name="T35" fmla="*/ 1964 h 2620"/>
                    <a:gd name="T36" fmla="*/ 2076 w 2646"/>
                    <a:gd name="T37" fmla="*/ 2255 h 2620"/>
                    <a:gd name="T38" fmla="*/ 2308 w 2646"/>
                    <a:gd name="T39" fmla="*/ 2325 h 2620"/>
                    <a:gd name="T40" fmla="*/ 2372 w 2646"/>
                    <a:gd name="T41" fmla="*/ 2405 h 2620"/>
                    <a:gd name="T42" fmla="*/ 2364 w 2646"/>
                    <a:gd name="T43" fmla="*/ 2552 h 2620"/>
                    <a:gd name="T44" fmla="*/ 2283 w 2646"/>
                    <a:gd name="T45" fmla="*/ 2616 h 2620"/>
                    <a:gd name="T46" fmla="*/ 66 w 2646"/>
                    <a:gd name="T47" fmla="*/ 2608 h 2620"/>
                    <a:gd name="T48" fmla="*/ 2 w 2646"/>
                    <a:gd name="T49" fmla="*/ 2527 h 2620"/>
                    <a:gd name="T50" fmla="*/ 12 w 2646"/>
                    <a:gd name="T51" fmla="*/ 2380 h 2620"/>
                    <a:gd name="T52" fmla="*/ 92 w 2646"/>
                    <a:gd name="T53" fmla="*/ 2316 h 2620"/>
                    <a:gd name="T54" fmla="*/ 320 w 2646"/>
                    <a:gd name="T55" fmla="*/ 2191 h 2620"/>
                    <a:gd name="T56" fmla="*/ 411 w 2646"/>
                    <a:gd name="T57" fmla="*/ 1881 h 2620"/>
                    <a:gd name="T58" fmla="*/ 494 w 2646"/>
                    <a:gd name="T59" fmla="*/ 1529 h 2620"/>
                    <a:gd name="T60" fmla="*/ 543 w 2646"/>
                    <a:gd name="T61" fmla="*/ 1198 h 2620"/>
                    <a:gd name="T62" fmla="*/ 546 w 2646"/>
                    <a:gd name="T63" fmla="*/ 945 h 2620"/>
                    <a:gd name="T64" fmla="*/ 482 w 2646"/>
                    <a:gd name="T65" fmla="*/ 844 h 2620"/>
                    <a:gd name="T66" fmla="*/ 450 w 2646"/>
                    <a:gd name="T67" fmla="*/ 735 h 2620"/>
                    <a:gd name="T68" fmla="*/ 499 w 2646"/>
                    <a:gd name="T69" fmla="*/ 611 h 2620"/>
                    <a:gd name="T70" fmla="*/ 616 w 2646"/>
                    <a:gd name="T71" fmla="*/ 561 h 2620"/>
                    <a:gd name="T72" fmla="*/ 1090 w 2646"/>
                    <a:gd name="T73" fmla="*/ 445 h 2620"/>
                    <a:gd name="T74" fmla="*/ 1122 w 2646"/>
                    <a:gd name="T75" fmla="*/ 390 h 2620"/>
                    <a:gd name="T76" fmla="*/ 1216 w 2646"/>
                    <a:gd name="T77" fmla="*/ 281 h 2620"/>
                    <a:gd name="T78" fmla="*/ 1429 w 2646"/>
                    <a:gd name="T79" fmla="*/ 144 h 2620"/>
                    <a:gd name="T80" fmla="*/ 1691 w 2646"/>
                    <a:gd name="T81" fmla="*/ 99 h 2620"/>
                    <a:gd name="T82" fmla="*/ 1894 w 2646"/>
                    <a:gd name="T83" fmla="*/ 130 h 2620"/>
                    <a:gd name="T84" fmla="*/ 2044 w 2646"/>
                    <a:gd name="T85" fmla="*/ 183 h 2620"/>
                    <a:gd name="T86" fmla="*/ 2163 w 2646"/>
                    <a:gd name="T87" fmla="*/ 205 h 2620"/>
                    <a:gd name="T88" fmla="*/ 2295 w 2646"/>
                    <a:gd name="T89" fmla="*/ 177 h 2620"/>
                    <a:gd name="T90" fmla="*/ 2431 w 2646"/>
                    <a:gd name="T91" fmla="*/ 113 h 2620"/>
                    <a:gd name="T92" fmla="*/ 2549 w 2646"/>
                    <a:gd name="T93" fmla="*/ 44 h 2620"/>
                    <a:gd name="T94" fmla="*/ 2623 w 2646"/>
                    <a:gd name="T95" fmla="*/ 2 h 2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46" h="2620">
                      <a:moveTo>
                        <a:pt x="2632" y="0"/>
                      </a:moveTo>
                      <a:lnTo>
                        <a:pt x="2637" y="1"/>
                      </a:lnTo>
                      <a:lnTo>
                        <a:pt x="2644" y="20"/>
                      </a:lnTo>
                      <a:lnTo>
                        <a:pt x="2646" y="43"/>
                      </a:lnTo>
                      <a:lnTo>
                        <a:pt x="2646" y="69"/>
                      </a:lnTo>
                      <a:lnTo>
                        <a:pt x="2642" y="95"/>
                      </a:lnTo>
                      <a:lnTo>
                        <a:pt x="2634" y="124"/>
                      </a:lnTo>
                      <a:lnTo>
                        <a:pt x="2625" y="153"/>
                      </a:lnTo>
                      <a:lnTo>
                        <a:pt x="2614" y="182"/>
                      </a:lnTo>
                      <a:lnTo>
                        <a:pt x="2602" y="211"/>
                      </a:lnTo>
                      <a:lnTo>
                        <a:pt x="2588" y="238"/>
                      </a:lnTo>
                      <a:lnTo>
                        <a:pt x="2576" y="263"/>
                      </a:lnTo>
                      <a:lnTo>
                        <a:pt x="2563" y="286"/>
                      </a:lnTo>
                      <a:lnTo>
                        <a:pt x="2552" y="306"/>
                      </a:lnTo>
                      <a:lnTo>
                        <a:pt x="2542" y="320"/>
                      </a:lnTo>
                      <a:lnTo>
                        <a:pt x="2534" y="331"/>
                      </a:lnTo>
                      <a:lnTo>
                        <a:pt x="2507" y="361"/>
                      </a:lnTo>
                      <a:lnTo>
                        <a:pt x="2475" y="394"/>
                      </a:lnTo>
                      <a:lnTo>
                        <a:pt x="2439" y="426"/>
                      </a:lnTo>
                      <a:lnTo>
                        <a:pt x="2399" y="459"/>
                      </a:lnTo>
                      <a:lnTo>
                        <a:pt x="2354" y="489"/>
                      </a:lnTo>
                      <a:lnTo>
                        <a:pt x="2307" y="516"/>
                      </a:lnTo>
                      <a:lnTo>
                        <a:pt x="2257" y="539"/>
                      </a:lnTo>
                      <a:lnTo>
                        <a:pt x="2204" y="556"/>
                      </a:lnTo>
                      <a:lnTo>
                        <a:pt x="2148" y="567"/>
                      </a:lnTo>
                      <a:lnTo>
                        <a:pt x="2119" y="569"/>
                      </a:lnTo>
                      <a:lnTo>
                        <a:pt x="2088" y="570"/>
                      </a:lnTo>
                      <a:lnTo>
                        <a:pt x="2020" y="567"/>
                      </a:lnTo>
                      <a:lnTo>
                        <a:pt x="1951" y="556"/>
                      </a:lnTo>
                      <a:lnTo>
                        <a:pt x="1879" y="540"/>
                      </a:lnTo>
                      <a:lnTo>
                        <a:pt x="1801" y="522"/>
                      </a:lnTo>
                      <a:lnTo>
                        <a:pt x="1769" y="514"/>
                      </a:lnTo>
                      <a:lnTo>
                        <a:pt x="1709" y="501"/>
                      </a:lnTo>
                      <a:lnTo>
                        <a:pt x="1651" y="494"/>
                      </a:lnTo>
                      <a:lnTo>
                        <a:pt x="1596" y="492"/>
                      </a:lnTo>
                      <a:lnTo>
                        <a:pt x="1544" y="494"/>
                      </a:lnTo>
                      <a:lnTo>
                        <a:pt x="1498" y="500"/>
                      </a:lnTo>
                      <a:lnTo>
                        <a:pt x="1456" y="509"/>
                      </a:lnTo>
                      <a:lnTo>
                        <a:pt x="1418" y="520"/>
                      </a:lnTo>
                      <a:lnTo>
                        <a:pt x="1384" y="533"/>
                      </a:lnTo>
                      <a:lnTo>
                        <a:pt x="1354" y="546"/>
                      </a:lnTo>
                      <a:lnTo>
                        <a:pt x="1329" y="561"/>
                      </a:lnTo>
                      <a:lnTo>
                        <a:pt x="1760" y="561"/>
                      </a:lnTo>
                      <a:lnTo>
                        <a:pt x="1792" y="564"/>
                      </a:lnTo>
                      <a:lnTo>
                        <a:pt x="1822" y="573"/>
                      </a:lnTo>
                      <a:lnTo>
                        <a:pt x="1850" y="588"/>
                      </a:lnTo>
                      <a:lnTo>
                        <a:pt x="1875" y="609"/>
                      </a:lnTo>
                      <a:lnTo>
                        <a:pt x="1892" y="631"/>
                      </a:lnTo>
                      <a:lnTo>
                        <a:pt x="1907" y="655"/>
                      </a:lnTo>
                      <a:lnTo>
                        <a:pt x="1917" y="682"/>
                      </a:lnTo>
                      <a:lnTo>
                        <a:pt x="1923" y="709"/>
                      </a:lnTo>
                      <a:lnTo>
                        <a:pt x="1926" y="738"/>
                      </a:lnTo>
                      <a:lnTo>
                        <a:pt x="1922" y="772"/>
                      </a:lnTo>
                      <a:lnTo>
                        <a:pt x="1913" y="803"/>
                      </a:lnTo>
                      <a:lnTo>
                        <a:pt x="1898" y="832"/>
                      </a:lnTo>
                      <a:lnTo>
                        <a:pt x="1880" y="857"/>
                      </a:lnTo>
                      <a:lnTo>
                        <a:pt x="1857" y="877"/>
                      </a:lnTo>
                      <a:lnTo>
                        <a:pt x="1832" y="894"/>
                      </a:lnTo>
                      <a:lnTo>
                        <a:pt x="1828" y="944"/>
                      </a:lnTo>
                      <a:lnTo>
                        <a:pt x="1827" y="1000"/>
                      </a:lnTo>
                      <a:lnTo>
                        <a:pt x="1827" y="1060"/>
                      </a:lnTo>
                      <a:lnTo>
                        <a:pt x="1828" y="1127"/>
                      </a:lnTo>
                      <a:lnTo>
                        <a:pt x="1833" y="1198"/>
                      </a:lnTo>
                      <a:lnTo>
                        <a:pt x="1839" y="1274"/>
                      </a:lnTo>
                      <a:lnTo>
                        <a:pt x="1850" y="1355"/>
                      </a:lnTo>
                      <a:lnTo>
                        <a:pt x="1863" y="1441"/>
                      </a:lnTo>
                      <a:lnTo>
                        <a:pt x="1880" y="1529"/>
                      </a:lnTo>
                      <a:lnTo>
                        <a:pt x="1898" y="1619"/>
                      </a:lnTo>
                      <a:lnTo>
                        <a:pt x="1919" y="1707"/>
                      </a:lnTo>
                      <a:lnTo>
                        <a:pt x="1940" y="1795"/>
                      </a:lnTo>
                      <a:lnTo>
                        <a:pt x="1963" y="1881"/>
                      </a:lnTo>
                      <a:lnTo>
                        <a:pt x="1986" y="1964"/>
                      </a:lnTo>
                      <a:lnTo>
                        <a:pt x="2009" y="2044"/>
                      </a:lnTo>
                      <a:lnTo>
                        <a:pt x="2032" y="2119"/>
                      </a:lnTo>
                      <a:lnTo>
                        <a:pt x="2054" y="2191"/>
                      </a:lnTo>
                      <a:lnTo>
                        <a:pt x="2076" y="2255"/>
                      </a:lnTo>
                      <a:lnTo>
                        <a:pt x="2094" y="2313"/>
                      </a:lnTo>
                      <a:lnTo>
                        <a:pt x="2256" y="2313"/>
                      </a:lnTo>
                      <a:lnTo>
                        <a:pt x="2283" y="2316"/>
                      </a:lnTo>
                      <a:lnTo>
                        <a:pt x="2308" y="2325"/>
                      </a:lnTo>
                      <a:lnTo>
                        <a:pt x="2330" y="2339"/>
                      </a:lnTo>
                      <a:lnTo>
                        <a:pt x="2349" y="2357"/>
                      </a:lnTo>
                      <a:lnTo>
                        <a:pt x="2364" y="2380"/>
                      </a:lnTo>
                      <a:lnTo>
                        <a:pt x="2372" y="2405"/>
                      </a:lnTo>
                      <a:lnTo>
                        <a:pt x="2376" y="2432"/>
                      </a:lnTo>
                      <a:lnTo>
                        <a:pt x="2376" y="2500"/>
                      </a:lnTo>
                      <a:lnTo>
                        <a:pt x="2372" y="2527"/>
                      </a:lnTo>
                      <a:lnTo>
                        <a:pt x="2364" y="2552"/>
                      </a:lnTo>
                      <a:lnTo>
                        <a:pt x="2349" y="2575"/>
                      </a:lnTo>
                      <a:lnTo>
                        <a:pt x="2330" y="2593"/>
                      </a:lnTo>
                      <a:lnTo>
                        <a:pt x="2308" y="2608"/>
                      </a:lnTo>
                      <a:lnTo>
                        <a:pt x="2283" y="2616"/>
                      </a:lnTo>
                      <a:lnTo>
                        <a:pt x="2256" y="2620"/>
                      </a:lnTo>
                      <a:lnTo>
                        <a:pt x="119" y="2620"/>
                      </a:lnTo>
                      <a:lnTo>
                        <a:pt x="92" y="2616"/>
                      </a:lnTo>
                      <a:lnTo>
                        <a:pt x="66" y="2608"/>
                      </a:lnTo>
                      <a:lnTo>
                        <a:pt x="45" y="2593"/>
                      </a:lnTo>
                      <a:lnTo>
                        <a:pt x="26" y="2575"/>
                      </a:lnTo>
                      <a:lnTo>
                        <a:pt x="12" y="2552"/>
                      </a:lnTo>
                      <a:lnTo>
                        <a:pt x="2" y="2527"/>
                      </a:lnTo>
                      <a:lnTo>
                        <a:pt x="0" y="2500"/>
                      </a:lnTo>
                      <a:lnTo>
                        <a:pt x="0" y="2432"/>
                      </a:lnTo>
                      <a:lnTo>
                        <a:pt x="2" y="2405"/>
                      </a:lnTo>
                      <a:lnTo>
                        <a:pt x="12" y="2380"/>
                      </a:lnTo>
                      <a:lnTo>
                        <a:pt x="26" y="2357"/>
                      </a:lnTo>
                      <a:lnTo>
                        <a:pt x="45" y="2339"/>
                      </a:lnTo>
                      <a:lnTo>
                        <a:pt x="66" y="2325"/>
                      </a:lnTo>
                      <a:lnTo>
                        <a:pt x="92" y="2316"/>
                      </a:lnTo>
                      <a:lnTo>
                        <a:pt x="119" y="2313"/>
                      </a:lnTo>
                      <a:lnTo>
                        <a:pt x="280" y="2313"/>
                      </a:lnTo>
                      <a:lnTo>
                        <a:pt x="300" y="2255"/>
                      </a:lnTo>
                      <a:lnTo>
                        <a:pt x="320" y="2191"/>
                      </a:lnTo>
                      <a:lnTo>
                        <a:pt x="342" y="2119"/>
                      </a:lnTo>
                      <a:lnTo>
                        <a:pt x="365" y="2044"/>
                      </a:lnTo>
                      <a:lnTo>
                        <a:pt x="388" y="1964"/>
                      </a:lnTo>
                      <a:lnTo>
                        <a:pt x="411" y="1881"/>
                      </a:lnTo>
                      <a:lnTo>
                        <a:pt x="434" y="1795"/>
                      </a:lnTo>
                      <a:lnTo>
                        <a:pt x="456" y="1707"/>
                      </a:lnTo>
                      <a:lnTo>
                        <a:pt x="476" y="1619"/>
                      </a:lnTo>
                      <a:lnTo>
                        <a:pt x="494" y="1529"/>
                      </a:lnTo>
                      <a:lnTo>
                        <a:pt x="511" y="1441"/>
                      </a:lnTo>
                      <a:lnTo>
                        <a:pt x="526" y="1355"/>
                      </a:lnTo>
                      <a:lnTo>
                        <a:pt x="535" y="1274"/>
                      </a:lnTo>
                      <a:lnTo>
                        <a:pt x="543" y="1198"/>
                      </a:lnTo>
                      <a:lnTo>
                        <a:pt x="546" y="1128"/>
                      </a:lnTo>
                      <a:lnTo>
                        <a:pt x="549" y="1061"/>
                      </a:lnTo>
                      <a:lnTo>
                        <a:pt x="549" y="1001"/>
                      </a:lnTo>
                      <a:lnTo>
                        <a:pt x="546" y="945"/>
                      </a:lnTo>
                      <a:lnTo>
                        <a:pt x="543" y="896"/>
                      </a:lnTo>
                      <a:lnTo>
                        <a:pt x="521" y="882"/>
                      </a:lnTo>
                      <a:lnTo>
                        <a:pt x="500" y="864"/>
                      </a:lnTo>
                      <a:lnTo>
                        <a:pt x="482" y="844"/>
                      </a:lnTo>
                      <a:lnTo>
                        <a:pt x="468" y="818"/>
                      </a:lnTo>
                      <a:lnTo>
                        <a:pt x="457" y="793"/>
                      </a:lnTo>
                      <a:lnTo>
                        <a:pt x="451" y="764"/>
                      </a:lnTo>
                      <a:lnTo>
                        <a:pt x="450" y="735"/>
                      </a:lnTo>
                      <a:lnTo>
                        <a:pt x="453" y="700"/>
                      </a:lnTo>
                      <a:lnTo>
                        <a:pt x="463" y="667"/>
                      </a:lnTo>
                      <a:lnTo>
                        <a:pt x="479" y="638"/>
                      </a:lnTo>
                      <a:lnTo>
                        <a:pt x="499" y="611"/>
                      </a:lnTo>
                      <a:lnTo>
                        <a:pt x="525" y="591"/>
                      </a:lnTo>
                      <a:lnTo>
                        <a:pt x="552" y="574"/>
                      </a:lnTo>
                      <a:lnTo>
                        <a:pt x="584" y="564"/>
                      </a:lnTo>
                      <a:lnTo>
                        <a:pt x="616" y="561"/>
                      </a:lnTo>
                      <a:lnTo>
                        <a:pt x="1026" y="561"/>
                      </a:lnTo>
                      <a:lnTo>
                        <a:pt x="1083" y="458"/>
                      </a:lnTo>
                      <a:lnTo>
                        <a:pt x="1087" y="451"/>
                      </a:lnTo>
                      <a:lnTo>
                        <a:pt x="1090" y="445"/>
                      </a:lnTo>
                      <a:lnTo>
                        <a:pt x="1096" y="431"/>
                      </a:lnTo>
                      <a:lnTo>
                        <a:pt x="1104" y="419"/>
                      </a:lnTo>
                      <a:lnTo>
                        <a:pt x="1112" y="405"/>
                      </a:lnTo>
                      <a:lnTo>
                        <a:pt x="1122" y="390"/>
                      </a:lnTo>
                      <a:lnTo>
                        <a:pt x="1135" y="373"/>
                      </a:lnTo>
                      <a:lnTo>
                        <a:pt x="1151" y="354"/>
                      </a:lnTo>
                      <a:lnTo>
                        <a:pt x="1170" y="330"/>
                      </a:lnTo>
                      <a:lnTo>
                        <a:pt x="1216" y="281"/>
                      </a:lnTo>
                      <a:lnTo>
                        <a:pt x="1264" y="238"/>
                      </a:lnTo>
                      <a:lnTo>
                        <a:pt x="1316" y="200"/>
                      </a:lnTo>
                      <a:lnTo>
                        <a:pt x="1371" y="169"/>
                      </a:lnTo>
                      <a:lnTo>
                        <a:pt x="1429" y="144"/>
                      </a:lnTo>
                      <a:lnTo>
                        <a:pt x="1489" y="124"/>
                      </a:lnTo>
                      <a:lnTo>
                        <a:pt x="1553" y="110"/>
                      </a:lnTo>
                      <a:lnTo>
                        <a:pt x="1620" y="101"/>
                      </a:lnTo>
                      <a:lnTo>
                        <a:pt x="1691" y="99"/>
                      </a:lnTo>
                      <a:lnTo>
                        <a:pt x="1748" y="100"/>
                      </a:lnTo>
                      <a:lnTo>
                        <a:pt x="1799" y="106"/>
                      </a:lnTo>
                      <a:lnTo>
                        <a:pt x="1847" y="117"/>
                      </a:lnTo>
                      <a:lnTo>
                        <a:pt x="1894" y="130"/>
                      </a:lnTo>
                      <a:lnTo>
                        <a:pt x="1939" y="146"/>
                      </a:lnTo>
                      <a:lnTo>
                        <a:pt x="1983" y="162"/>
                      </a:lnTo>
                      <a:lnTo>
                        <a:pt x="2014" y="174"/>
                      </a:lnTo>
                      <a:lnTo>
                        <a:pt x="2044" y="183"/>
                      </a:lnTo>
                      <a:lnTo>
                        <a:pt x="2073" y="193"/>
                      </a:lnTo>
                      <a:lnTo>
                        <a:pt x="2101" y="200"/>
                      </a:lnTo>
                      <a:lnTo>
                        <a:pt x="2125" y="204"/>
                      </a:lnTo>
                      <a:lnTo>
                        <a:pt x="2163" y="205"/>
                      </a:lnTo>
                      <a:lnTo>
                        <a:pt x="2193" y="203"/>
                      </a:lnTo>
                      <a:lnTo>
                        <a:pt x="2226" y="198"/>
                      </a:lnTo>
                      <a:lnTo>
                        <a:pt x="2260" y="188"/>
                      </a:lnTo>
                      <a:lnTo>
                        <a:pt x="2295" y="177"/>
                      </a:lnTo>
                      <a:lnTo>
                        <a:pt x="2328" y="163"/>
                      </a:lnTo>
                      <a:lnTo>
                        <a:pt x="2364" y="147"/>
                      </a:lnTo>
                      <a:lnTo>
                        <a:pt x="2397" y="130"/>
                      </a:lnTo>
                      <a:lnTo>
                        <a:pt x="2431" y="113"/>
                      </a:lnTo>
                      <a:lnTo>
                        <a:pt x="2463" y="95"/>
                      </a:lnTo>
                      <a:lnTo>
                        <a:pt x="2494" y="77"/>
                      </a:lnTo>
                      <a:lnTo>
                        <a:pt x="2522" y="60"/>
                      </a:lnTo>
                      <a:lnTo>
                        <a:pt x="2549" y="44"/>
                      </a:lnTo>
                      <a:lnTo>
                        <a:pt x="2573" y="30"/>
                      </a:lnTo>
                      <a:lnTo>
                        <a:pt x="2593" y="18"/>
                      </a:lnTo>
                      <a:lnTo>
                        <a:pt x="2610" y="9"/>
                      </a:lnTo>
                      <a:lnTo>
                        <a:pt x="2623" y="2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65" name="Freeform 344">
                  <a:extLst>
                    <a:ext uri="{FF2B5EF4-FFF2-40B4-BE49-F238E27FC236}">
                      <a16:creationId xmlns:a16="http://schemas.microsoft.com/office/drawing/2014/main" id="{F00D8BA1-2534-454D-8C12-9F488C8044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35637" y="2066149"/>
                  <a:ext cx="510481" cy="434148"/>
                </a:xfrm>
                <a:custGeom>
                  <a:avLst/>
                  <a:gdLst>
                    <a:gd name="T0" fmla="*/ 0 w 2136"/>
                    <a:gd name="T1" fmla="*/ 1752 h 1820"/>
                    <a:gd name="T2" fmla="*/ 2136 w 2136"/>
                    <a:gd name="T3" fmla="*/ 1752 h 1820"/>
                    <a:gd name="T4" fmla="*/ 2136 w 2136"/>
                    <a:gd name="T5" fmla="*/ 1820 h 1820"/>
                    <a:gd name="T6" fmla="*/ 0 w 2136"/>
                    <a:gd name="T7" fmla="*/ 1820 h 1820"/>
                    <a:gd name="T8" fmla="*/ 0 w 2136"/>
                    <a:gd name="T9" fmla="*/ 1752 h 1820"/>
                    <a:gd name="T10" fmla="*/ 497 w 2136"/>
                    <a:gd name="T11" fmla="*/ 0 h 1820"/>
                    <a:gd name="T12" fmla="*/ 1641 w 2136"/>
                    <a:gd name="T13" fmla="*/ 0 h 1820"/>
                    <a:gd name="T14" fmla="*/ 1656 w 2136"/>
                    <a:gd name="T15" fmla="*/ 3 h 1820"/>
                    <a:gd name="T16" fmla="*/ 1668 w 2136"/>
                    <a:gd name="T17" fmla="*/ 11 h 1820"/>
                    <a:gd name="T18" fmla="*/ 1677 w 2136"/>
                    <a:gd name="T19" fmla="*/ 23 h 1820"/>
                    <a:gd name="T20" fmla="*/ 1685 w 2136"/>
                    <a:gd name="T21" fmla="*/ 39 h 1820"/>
                    <a:gd name="T22" fmla="*/ 1687 w 2136"/>
                    <a:gd name="T23" fmla="*/ 57 h 1820"/>
                    <a:gd name="T24" fmla="*/ 1683 w 2136"/>
                    <a:gd name="T25" fmla="*/ 75 h 1820"/>
                    <a:gd name="T26" fmla="*/ 1677 w 2136"/>
                    <a:gd name="T27" fmla="*/ 90 h 1820"/>
                    <a:gd name="T28" fmla="*/ 1667 w 2136"/>
                    <a:gd name="T29" fmla="*/ 103 h 1820"/>
                    <a:gd name="T30" fmla="*/ 1653 w 2136"/>
                    <a:gd name="T31" fmla="*/ 110 h 1820"/>
                    <a:gd name="T32" fmla="*/ 1639 w 2136"/>
                    <a:gd name="T33" fmla="*/ 114 h 1820"/>
                    <a:gd name="T34" fmla="*/ 495 w 2136"/>
                    <a:gd name="T35" fmla="*/ 114 h 1820"/>
                    <a:gd name="T36" fmla="*/ 480 w 2136"/>
                    <a:gd name="T37" fmla="*/ 110 h 1820"/>
                    <a:gd name="T38" fmla="*/ 468 w 2136"/>
                    <a:gd name="T39" fmla="*/ 103 h 1820"/>
                    <a:gd name="T40" fmla="*/ 459 w 2136"/>
                    <a:gd name="T41" fmla="*/ 90 h 1820"/>
                    <a:gd name="T42" fmla="*/ 451 w 2136"/>
                    <a:gd name="T43" fmla="*/ 75 h 1820"/>
                    <a:gd name="T44" fmla="*/ 450 w 2136"/>
                    <a:gd name="T45" fmla="*/ 57 h 1820"/>
                    <a:gd name="T46" fmla="*/ 453 w 2136"/>
                    <a:gd name="T47" fmla="*/ 39 h 1820"/>
                    <a:gd name="T48" fmla="*/ 459 w 2136"/>
                    <a:gd name="T49" fmla="*/ 23 h 1820"/>
                    <a:gd name="T50" fmla="*/ 470 w 2136"/>
                    <a:gd name="T51" fmla="*/ 11 h 1820"/>
                    <a:gd name="T52" fmla="*/ 483 w 2136"/>
                    <a:gd name="T53" fmla="*/ 3 h 1820"/>
                    <a:gd name="T54" fmla="*/ 497 w 2136"/>
                    <a:gd name="T55" fmla="*/ 0 h 1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36" h="1820">
                      <a:moveTo>
                        <a:pt x="0" y="1752"/>
                      </a:moveTo>
                      <a:lnTo>
                        <a:pt x="2136" y="1752"/>
                      </a:lnTo>
                      <a:lnTo>
                        <a:pt x="2136" y="1820"/>
                      </a:lnTo>
                      <a:lnTo>
                        <a:pt x="0" y="1820"/>
                      </a:lnTo>
                      <a:lnTo>
                        <a:pt x="0" y="1752"/>
                      </a:lnTo>
                      <a:close/>
                      <a:moveTo>
                        <a:pt x="497" y="0"/>
                      </a:moveTo>
                      <a:lnTo>
                        <a:pt x="1641" y="0"/>
                      </a:lnTo>
                      <a:lnTo>
                        <a:pt x="1656" y="3"/>
                      </a:lnTo>
                      <a:lnTo>
                        <a:pt x="1668" y="11"/>
                      </a:lnTo>
                      <a:lnTo>
                        <a:pt x="1677" y="23"/>
                      </a:lnTo>
                      <a:lnTo>
                        <a:pt x="1685" y="39"/>
                      </a:lnTo>
                      <a:lnTo>
                        <a:pt x="1687" y="57"/>
                      </a:lnTo>
                      <a:lnTo>
                        <a:pt x="1683" y="75"/>
                      </a:lnTo>
                      <a:lnTo>
                        <a:pt x="1677" y="90"/>
                      </a:lnTo>
                      <a:lnTo>
                        <a:pt x="1667" y="103"/>
                      </a:lnTo>
                      <a:lnTo>
                        <a:pt x="1653" y="110"/>
                      </a:lnTo>
                      <a:lnTo>
                        <a:pt x="1639" y="114"/>
                      </a:lnTo>
                      <a:lnTo>
                        <a:pt x="495" y="114"/>
                      </a:lnTo>
                      <a:lnTo>
                        <a:pt x="480" y="110"/>
                      </a:lnTo>
                      <a:lnTo>
                        <a:pt x="468" y="103"/>
                      </a:lnTo>
                      <a:lnTo>
                        <a:pt x="459" y="90"/>
                      </a:lnTo>
                      <a:lnTo>
                        <a:pt x="451" y="75"/>
                      </a:lnTo>
                      <a:lnTo>
                        <a:pt x="450" y="57"/>
                      </a:lnTo>
                      <a:lnTo>
                        <a:pt x="453" y="39"/>
                      </a:lnTo>
                      <a:lnTo>
                        <a:pt x="459" y="23"/>
                      </a:lnTo>
                      <a:lnTo>
                        <a:pt x="470" y="11"/>
                      </a:lnTo>
                      <a:lnTo>
                        <a:pt x="483" y="3"/>
                      </a:lnTo>
                      <a:lnTo>
                        <a:pt x="497" y="0"/>
                      </a:lnTo>
                      <a:close/>
                    </a:path>
                  </a:pathLst>
                </a:custGeom>
                <a:solidFill>
                  <a:srgbClr val="00B9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  <p:sp>
              <p:nvSpPr>
                <p:cNvPr id="66" name="Freeform 385">
                  <a:extLst>
                    <a:ext uri="{FF2B5EF4-FFF2-40B4-BE49-F238E27FC236}">
                      <a16:creationId xmlns:a16="http://schemas.microsoft.com/office/drawing/2014/main" id="{C1FD6E70-5171-4F8C-B486-9AE40726D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3622" y="1942107"/>
                  <a:ext cx="512867" cy="514059"/>
                </a:xfrm>
                <a:custGeom>
                  <a:avLst/>
                  <a:gdLst>
                    <a:gd name="T0" fmla="*/ 1348 w 2150"/>
                    <a:gd name="T1" fmla="*/ 635 h 2154"/>
                    <a:gd name="T2" fmla="*/ 1338 w 2150"/>
                    <a:gd name="T3" fmla="*/ 723 h 2154"/>
                    <a:gd name="T4" fmla="*/ 1333 w 2150"/>
                    <a:gd name="T5" fmla="*/ 835 h 2154"/>
                    <a:gd name="T6" fmla="*/ 1334 w 2150"/>
                    <a:gd name="T7" fmla="*/ 969 h 2154"/>
                    <a:gd name="T8" fmla="*/ 1346 w 2150"/>
                    <a:gd name="T9" fmla="*/ 1124 h 2154"/>
                    <a:gd name="T10" fmla="*/ 1371 w 2150"/>
                    <a:gd name="T11" fmla="*/ 1300 h 2154"/>
                    <a:gd name="T12" fmla="*/ 1405 w 2150"/>
                    <a:gd name="T13" fmla="*/ 1472 h 2154"/>
                    <a:gd name="T14" fmla="*/ 1445 w 2150"/>
                    <a:gd name="T15" fmla="*/ 1642 h 2154"/>
                    <a:gd name="T16" fmla="*/ 1490 w 2150"/>
                    <a:gd name="T17" fmla="*/ 1807 h 2154"/>
                    <a:gd name="T18" fmla="*/ 1533 w 2150"/>
                    <a:gd name="T19" fmla="*/ 1959 h 2154"/>
                    <a:gd name="T20" fmla="*/ 1576 w 2150"/>
                    <a:gd name="T21" fmla="*/ 2094 h 2154"/>
                    <a:gd name="T22" fmla="*/ 0 w 2150"/>
                    <a:gd name="T23" fmla="*/ 2154 h 2154"/>
                    <a:gd name="T24" fmla="*/ 39 w 2150"/>
                    <a:gd name="T25" fmla="*/ 2029 h 2154"/>
                    <a:gd name="T26" fmla="*/ 83 w 2150"/>
                    <a:gd name="T27" fmla="*/ 1885 h 2154"/>
                    <a:gd name="T28" fmla="*/ 127 w 2150"/>
                    <a:gd name="T29" fmla="*/ 1726 h 2154"/>
                    <a:gd name="T30" fmla="*/ 170 w 2150"/>
                    <a:gd name="T31" fmla="*/ 1558 h 2154"/>
                    <a:gd name="T32" fmla="*/ 207 w 2150"/>
                    <a:gd name="T33" fmla="*/ 1386 h 2154"/>
                    <a:gd name="T34" fmla="*/ 238 w 2150"/>
                    <a:gd name="T35" fmla="*/ 1209 h 2154"/>
                    <a:gd name="T36" fmla="*/ 257 w 2150"/>
                    <a:gd name="T37" fmla="*/ 1044 h 2154"/>
                    <a:gd name="T38" fmla="*/ 263 w 2150"/>
                    <a:gd name="T39" fmla="*/ 899 h 2154"/>
                    <a:gd name="T40" fmla="*/ 260 w 2150"/>
                    <a:gd name="T41" fmla="*/ 775 h 2154"/>
                    <a:gd name="T42" fmla="*/ 252 w 2150"/>
                    <a:gd name="T43" fmla="*/ 676 h 2154"/>
                    <a:gd name="T44" fmla="*/ 2150 w 2150"/>
                    <a:gd name="T45" fmla="*/ 0 h 2154"/>
                    <a:gd name="T46" fmla="*/ 2084 w 2150"/>
                    <a:gd name="T47" fmla="*/ 85 h 2154"/>
                    <a:gd name="T48" fmla="*/ 2011 w 2150"/>
                    <a:gd name="T49" fmla="*/ 159 h 2154"/>
                    <a:gd name="T50" fmla="*/ 1932 w 2150"/>
                    <a:gd name="T51" fmla="*/ 220 h 2154"/>
                    <a:gd name="T52" fmla="*/ 1843 w 2150"/>
                    <a:gd name="T53" fmla="*/ 264 h 2154"/>
                    <a:gd name="T54" fmla="*/ 1744 w 2150"/>
                    <a:gd name="T55" fmla="*/ 289 h 2154"/>
                    <a:gd name="T56" fmla="*/ 1658 w 2150"/>
                    <a:gd name="T57" fmla="*/ 290 h 2154"/>
                    <a:gd name="T58" fmla="*/ 1565 w 2150"/>
                    <a:gd name="T59" fmla="*/ 276 h 2154"/>
                    <a:gd name="T60" fmla="*/ 1462 w 2150"/>
                    <a:gd name="T61" fmla="*/ 252 h 2154"/>
                    <a:gd name="T62" fmla="*/ 1341 w 2150"/>
                    <a:gd name="T63" fmla="*/ 225 h 2154"/>
                    <a:gd name="T64" fmla="*/ 1221 w 2150"/>
                    <a:gd name="T65" fmla="*/ 213 h 2154"/>
                    <a:gd name="T66" fmla="*/ 1115 w 2150"/>
                    <a:gd name="T67" fmla="*/ 219 h 2154"/>
                    <a:gd name="T68" fmla="*/ 1024 w 2150"/>
                    <a:gd name="T69" fmla="*/ 236 h 2154"/>
                    <a:gd name="T70" fmla="*/ 949 w 2150"/>
                    <a:gd name="T71" fmla="*/ 263 h 2154"/>
                    <a:gd name="T72" fmla="*/ 889 w 2150"/>
                    <a:gd name="T73" fmla="*/ 292 h 2154"/>
                    <a:gd name="T74" fmla="*/ 844 w 2150"/>
                    <a:gd name="T75" fmla="*/ 321 h 2154"/>
                    <a:gd name="T76" fmla="*/ 814 w 2150"/>
                    <a:gd name="T77" fmla="*/ 344 h 2154"/>
                    <a:gd name="T78" fmla="*/ 800 w 2150"/>
                    <a:gd name="T79" fmla="*/ 356 h 2154"/>
                    <a:gd name="T80" fmla="*/ 803 w 2150"/>
                    <a:gd name="T81" fmla="*/ 347 h 2154"/>
                    <a:gd name="T82" fmla="*/ 812 w 2150"/>
                    <a:gd name="T83" fmla="*/ 330 h 2154"/>
                    <a:gd name="T84" fmla="*/ 822 w 2150"/>
                    <a:gd name="T85" fmla="*/ 311 h 2154"/>
                    <a:gd name="T86" fmla="*/ 841 w 2150"/>
                    <a:gd name="T87" fmla="*/ 286 h 2154"/>
                    <a:gd name="T88" fmla="*/ 871 w 2150"/>
                    <a:gd name="T89" fmla="*/ 249 h 2154"/>
                    <a:gd name="T90" fmla="*/ 957 w 2150"/>
                    <a:gd name="T91" fmla="*/ 167 h 2154"/>
                    <a:gd name="T92" fmla="*/ 1050 w 2150"/>
                    <a:gd name="T93" fmla="*/ 110 h 2154"/>
                    <a:gd name="T94" fmla="*/ 1148 w 2150"/>
                    <a:gd name="T95" fmla="*/ 76 h 2154"/>
                    <a:gd name="T96" fmla="*/ 1248 w 2150"/>
                    <a:gd name="T97" fmla="*/ 61 h 2154"/>
                    <a:gd name="T98" fmla="*/ 1352 w 2150"/>
                    <a:gd name="T99" fmla="*/ 61 h 2154"/>
                    <a:gd name="T100" fmla="*/ 1448 w 2150"/>
                    <a:gd name="T101" fmla="*/ 79 h 2154"/>
                    <a:gd name="T102" fmla="*/ 1543 w 2150"/>
                    <a:gd name="T103" fmla="*/ 112 h 2154"/>
                    <a:gd name="T104" fmla="*/ 1636 w 2150"/>
                    <a:gd name="T105" fmla="*/ 144 h 2154"/>
                    <a:gd name="T106" fmla="*/ 1726 w 2150"/>
                    <a:gd name="T107" fmla="*/ 163 h 2154"/>
                    <a:gd name="T108" fmla="*/ 1828 w 2150"/>
                    <a:gd name="T109" fmla="*/ 162 h 2154"/>
                    <a:gd name="T110" fmla="*/ 1918 w 2150"/>
                    <a:gd name="T111" fmla="*/ 145 h 2154"/>
                    <a:gd name="T112" fmla="*/ 1994 w 2150"/>
                    <a:gd name="T113" fmla="*/ 116 h 2154"/>
                    <a:gd name="T114" fmla="*/ 2055 w 2150"/>
                    <a:gd name="T115" fmla="*/ 82 h 2154"/>
                    <a:gd name="T116" fmla="*/ 2102 w 2150"/>
                    <a:gd name="T117" fmla="*/ 47 h 2154"/>
                    <a:gd name="T118" fmla="*/ 2132 w 2150"/>
                    <a:gd name="T119" fmla="*/ 20 h 2154"/>
                    <a:gd name="T120" fmla="*/ 2148 w 2150"/>
                    <a:gd name="T121" fmla="*/ 3 h 2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50" h="2154">
                      <a:moveTo>
                        <a:pt x="247" y="635"/>
                      </a:moveTo>
                      <a:lnTo>
                        <a:pt x="1348" y="635"/>
                      </a:lnTo>
                      <a:lnTo>
                        <a:pt x="1342" y="676"/>
                      </a:lnTo>
                      <a:lnTo>
                        <a:pt x="1338" y="723"/>
                      </a:lnTo>
                      <a:lnTo>
                        <a:pt x="1335" y="775"/>
                      </a:lnTo>
                      <a:lnTo>
                        <a:pt x="1333" y="835"/>
                      </a:lnTo>
                      <a:lnTo>
                        <a:pt x="1332" y="899"/>
                      </a:lnTo>
                      <a:lnTo>
                        <a:pt x="1334" y="969"/>
                      </a:lnTo>
                      <a:lnTo>
                        <a:pt x="1339" y="1044"/>
                      </a:lnTo>
                      <a:lnTo>
                        <a:pt x="1346" y="1124"/>
                      </a:lnTo>
                      <a:lnTo>
                        <a:pt x="1357" y="1209"/>
                      </a:lnTo>
                      <a:lnTo>
                        <a:pt x="1371" y="1300"/>
                      </a:lnTo>
                      <a:lnTo>
                        <a:pt x="1387" y="1386"/>
                      </a:lnTo>
                      <a:lnTo>
                        <a:pt x="1405" y="1472"/>
                      </a:lnTo>
                      <a:lnTo>
                        <a:pt x="1425" y="1558"/>
                      </a:lnTo>
                      <a:lnTo>
                        <a:pt x="1445" y="1642"/>
                      </a:lnTo>
                      <a:lnTo>
                        <a:pt x="1467" y="1726"/>
                      </a:lnTo>
                      <a:lnTo>
                        <a:pt x="1490" y="1807"/>
                      </a:lnTo>
                      <a:lnTo>
                        <a:pt x="1512" y="1885"/>
                      </a:lnTo>
                      <a:lnTo>
                        <a:pt x="1533" y="1959"/>
                      </a:lnTo>
                      <a:lnTo>
                        <a:pt x="1555" y="2029"/>
                      </a:lnTo>
                      <a:lnTo>
                        <a:pt x="1576" y="2094"/>
                      </a:lnTo>
                      <a:lnTo>
                        <a:pt x="1595" y="2154"/>
                      </a:lnTo>
                      <a:lnTo>
                        <a:pt x="0" y="2154"/>
                      </a:lnTo>
                      <a:lnTo>
                        <a:pt x="18" y="2094"/>
                      </a:lnTo>
                      <a:lnTo>
                        <a:pt x="39" y="2029"/>
                      </a:lnTo>
                      <a:lnTo>
                        <a:pt x="61" y="1959"/>
                      </a:lnTo>
                      <a:lnTo>
                        <a:pt x="83" y="1885"/>
                      </a:lnTo>
                      <a:lnTo>
                        <a:pt x="105" y="1807"/>
                      </a:lnTo>
                      <a:lnTo>
                        <a:pt x="127" y="1726"/>
                      </a:lnTo>
                      <a:lnTo>
                        <a:pt x="149" y="1642"/>
                      </a:lnTo>
                      <a:lnTo>
                        <a:pt x="170" y="1558"/>
                      </a:lnTo>
                      <a:lnTo>
                        <a:pt x="190" y="1472"/>
                      </a:lnTo>
                      <a:lnTo>
                        <a:pt x="207" y="1386"/>
                      </a:lnTo>
                      <a:lnTo>
                        <a:pt x="224" y="1300"/>
                      </a:lnTo>
                      <a:lnTo>
                        <a:pt x="238" y="1209"/>
                      </a:lnTo>
                      <a:lnTo>
                        <a:pt x="249" y="1124"/>
                      </a:lnTo>
                      <a:lnTo>
                        <a:pt x="257" y="1044"/>
                      </a:lnTo>
                      <a:lnTo>
                        <a:pt x="260" y="969"/>
                      </a:lnTo>
                      <a:lnTo>
                        <a:pt x="263" y="899"/>
                      </a:lnTo>
                      <a:lnTo>
                        <a:pt x="263" y="835"/>
                      </a:lnTo>
                      <a:lnTo>
                        <a:pt x="260" y="775"/>
                      </a:lnTo>
                      <a:lnTo>
                        <a:pt x="257" y="723"/>
                      </a:lnTo>
                      <a:lnTo>
                        <a:pt x="252" y="676"/>
                      </a:lnTo>
                      <a:lnTo>
                        <a:pt x="247" y="635"/>
                      </a:lnTo>
                      <a:close/>
                      <a:moveTo>
                        <a:pt x="2150" y="0"/>
                      </a:moveTo>
                      <a:lnTo>
                        <a:pt x="2117" y="44"/>
                      </a:lnTo>
                      <a:lnTo>
                        <a:pt x="2084" y="85"/>
                      </a:lnTo>
                      <a:lnTo>
                        <a:pt x="2049" y="124"/>
                      </a:lnTo>
                      <a:lnTo>
                        <a:pt x="2011" y="159"/>
                      </a:lnTo>
                      <a:lnTo>
                        <a:pt x="1972" y="191"/>
                      </a:lnTo>
                      <a:lnTo>
                        <a:pt x="1932" y="220"/>
                      </a:lnTo>
                      <a:lnTo>
                        <a:pt x="1889" y="245"/>
                      </a:lnTo>
                      <a:lnTo>
                        <a:pt x="1843" y="264"/>
                      </a:lnTo>
                      <a:lnTo>
                        <a:pt x="1795" y="280"/>
                      </a:lnTo>
                      <a:lnTo>
                        <a:pt x="1744" y="289"/>
                      </a:lnTo>
                      <a:lnTo>
                        <a:pt x="1701" y="292"/>
                      </a:lnTo>
                      <a:lnTo>
                        <a:pt x="1658" y="290"/>
                      </a:lnTo>
                      <a:lnTo>
                        <a:pt x="1613" y="284"/>
                      </a:lnTo>
                      <a:lnTo>
                        <a:pt x="1565" y="276"/>
                      </a:lnTo>
                      <a:lnTo>
                        <a:pt x="1515" y="265"/>
                      </a:lnTo>
                      <a:lnTo>
                        <a:pt x="1462" y="252"/>
                      </a:lnTo>
                      <a:lnTo>
                        <a:pt x="1406" y="238"/>
                      </a:lnTo>
                      <a:lnTo>
                        <a:pt x="1341" y="225"/>
                      </a:lnTo>
                      <a:lnTo>
                        <a:pt x="1280" y="217"/>
                      </a:lnTo>
                      <a:lnTo>
                        <a:pt x="1221" y="213"/>
                      </a:lnTo>
                      <a:lnTo>
                        <a:pt x="1166" y="214"/>
                      </a:lnTo>
                      <a:lnTo>
                        <a:pt x="1115" y="219"/>
                      </a:lnTo>
                      <a:lnTo>
                        <a:pt x="1068" y="226"/>
                      </a:lnTo>
                      <a:lnTo>
                        <a:pt x="1024" y="236"/>
                      </a:lnTo>
                      <a:lnTo>
                        <a:pt x="986" y="249"/>
                      </a:lnTo>
                      <a:lnTo>
                        <a:pt x="949" y="263"/>
                      </a:lnTo>
                      <a:lnTo>
                        <a:pt x="917" y="277"/>
                      </a:lnTo>
                      <a:lnTo>
                        <a:pt x="889" y="292"/>
                      </a:lnTo>
                      <a:lnTo>
                        <a:pt x="865" y="306"/>
                      </a:lnTo>
                      <a:lnTo>
                        <a:pt x="844" y="321"/>
                      </a:lnTo>
                      <a:lnTo>
                        <a:pt x="827" y="333"/>
                      </a:lnTo>
                      <a:lnTo>
                        <a:pt x="814" y="344"/>
                      </a:lnTo>
                      <a:lnTo>
                        <a:pt x="804" y="351"/>
                      </a:lnTo>
                      <a:lnTo>
                        <a:pt x="800" y="356"/>
                      </a:lnTo>
                      <a:lnTo>
                        <a:pt x="798" y="357"/>
                      </a:lnTo>
                      <a:lnTo>
                        <a:pt x="803" y="347"/>
                      </a:lnTo>
                      <a:lnTo>
                        <a:pt x="808" y="339"/>
                      </a:lnTo>
                      <a:lnTo>
                        <a:pt x="812" y="330"/>
                      </a:lnTo>
                      <a:lnTo>
                        <a:pt x="816" y="321"/>
                      </a:lnTo>
                      <a:lnTo>
                        <a:pt x="822" y="311"/>
                      </a:lnTo>
                      <a:lnTo>
                        <a:pt x="830" y="300"/>
                      </a:lnTo>
                      <a:lnTo>
                        <a:pt x="841" y="286"/>
                      </a:lnTo>
                      <a:lnTo>
                        <a:pt x="854" y="270"/>
                      </a:lnTo>
                      <a:lnTo>
                        <a:pt x="871" y="249"/>
                      </a:lnTo>
                      <a:lnTo>
                        <a:pt x="913" y="205"/>
                      </a:lnTo>
                      <a:lnTo>
                        <a:pt x="957" y="167"/>
                      </a:lnTo>
                      <a:lnTo>
                        <a:pt x="1003" y="136"/>
                      </a:lnTo>
                      <a:lnTo>
                        <a:pt x="1050" y="110"/>
                      </a:lnTo>
                      <a:lnTo>
                        <a:pt x="1098" y="91"/>
                      </a:lnTo>
                      <a:lnTo>
                        <a:pt x="1148" y="76"/>
                      </a:lnTo>
                      <a:lnTo>
                        <a:pt x="1197" y="67"/>
                      </a:lnTo>
                      <a:lnTo>
                        <a:pt x="1248" y="61"/>
                      </a:lnTo>
                      <a:lnTo>
                        <a:pt x="1300" y="60"/>
                      </a:lnTo>
                      <a:lnTo>
                        <a:pt x="1352" y="61"/>
                      </a:lnTo>
                      <a:lnTo>
                        <a:pt x="1399" y="67"/>
                      </a:lnTo>
                      <a:lnTo>
                        <a:pt x="1448" y="79"/>
                      </a:lnTo>
                      <a:lnTo>
                        <a:pt x="1495" y="95"/>
                      </a:lnTo>
                      <a:lnTo>
                        <a:pt x="1543" y="112"/>
                      </a:lnTo>
                      <a:lnTo>
                        <a:pt x="1590" y="128"/>
                      </a:lnTo>
                      <a:lnTo>
                        <a:pt x="1636" y="144"/>
                      </a:lnTo>
                      <a:lnTo>
                        <a:pt x="1681" y="157"/>
                      </a:lnTo>
                      <a:lnTo>
                        <a:pt x="1726" y="163"/>
                      </a:lnTo>
                      <a:lnTo>
                        <a:pt x="1779" y="166"/>
                      </a:lnTo>
                      <a:lnTo>
                        <a:pt x="1828" y="162"/>
                      </a:lnTo>
                      <a:lnTo>
                        <a:pt x="1876" y="156"/>
                      </a:lnTo>
                      <a:lnTo>
                        <a:pt x="1918" y="145"/>
                      </a:lnTo>
                      <a:lnTo>
                        <a:pt x="1958" y="132"/>
                      </a:lnTo>
                      <a:lnTo>
                        <a:pt x="1994" y="116"/>
                      </a:lnTo>
                      <a:lnTo>
                        <a:pt x="2027" y="99"/>
                      </a:lnTo>
                      <a:lnTo>
                        <a:pt x="2055" y="82"/>
                      </a:lnTo>
                      <a:lnTo>
                        <a:pt x="2080" y="64"/>
                      </a:lnTo>
                      <a:lnTo>
                        <a:pt x="2102" y="47"/>
                      </a:lnTo>
                      <a:lnTo>
                        <a:pt x="2119" y="33"/>
                      </a:lnTo>
                      <a:lnTo>
                        <a:pt x="2132" y="20"/>
                      </a:lnTo>
                      <a:lnTo>
                        <a:pt x="2143" y="10"/>
                      </a:lnTo>
                      <a:lnTo>
                        <a:pt x="2148" y="3"/>
                      </a:lnTo>
                      <a:lnTo>
                        <a:pt x="215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063"/>
                  <a:endParaRPr lang="en-US" sz="16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FF64C49-A4B3-4265-BA78-D62FF59A25A6}"/>
                  </a:ext>
                </a:extLst>
              </p:cNvPr>
              <p:cNvSpPr txBox="1"/>
              <p:nvPr/>
            </p:nvSpPr>
            <p:spPr>
              <a:xfrm>
                <a:off x="9722472" y="3054372"/>
                <a:ext cx="1133883" cy="215444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District Heating </a:t>
                </a:r>
              </a:p>
              <a:p>
                <a:pPr algn="ctr" defTabSz="457063" eaLnBrk="0" hangingPunct="0">
                  <a:lnSpc>
                    <a:spcPts val="1799"/>
                  </a:lnSpc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a typeface="ＭＳ Ｐゴシック"/>
                  </a:rPr>
                  <a:t>&amp; Cooling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5D0D21D-3AA3-4CB9-98A1-C5E2F03A33B8}"/>
              </a:ext>
            </a:extLst>
          </p:cNvPr>
          <p:cNvGrpSpPr>
            <a:grpSpLocks noChangeAspect="1"/>
          </p:cNvGrpSpPr>
          <p:nvPr/>
        </p:nvGrpSpPr>
        <p:grpSpPr>
          <a:xfrm>
            <a:off x="2339786" y="4887736"/>
            <a:ext cx="728961" cy="779749"/>
            <a:chOff x="6741171" y="1903436"/>
            <a:chExt cx="774700" cy="828675"/>
          </a:xfrm>
        </p:grpSpPr>
        <p:sp useBgFill="1">
          <p:nvSpPr>
            <p:cNvPr id="110" name="Freeform 13">
              <a:extLst>
                <a:ext uri="{FF2B5EF4-FFF2-40B4-BE49-F238E27FC236}">
                  <a16:creationId xmlns:a16="http://schemas.microsoft.com/office/drawing/2014/main" id="{3763AB37-6A97-4BB6-88E6-C737D00CE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71" y="1903436"/>
              <a:ext cx="774700" cy="828675"/>
            </a:xfrm>
            <a:custGeom>
              <a:avLst/>
              <a:gdLst>
                <a:gd name="T0" fmla="*/ 931 w 2436"/>
                <a:gd name="T1" fmla="*/ 0 h 2610"/>
                <a:gd name="T2" fmla="*/ 1499 w 2436"/>
                <a:gd name="T3" fmla="*/ 0 h 2610"/>
                <a:gd name="T4" fmla="*/ 1535 w 2436"/>
                <a:gd name="T5" fmla="*/ 289 h 2610"/>
                <a:gd name="T6" fmla="*/ 1852 w 2436"/>
                <a:gd name="T7" fmla="*/ 289 h 2610"/>
                <a:gd name="T8" fmla="*/ 1885 w 2436"/>
                <a:gd name="T9" fmla="*/ 293 h 2610"/>
                <a:gd name="T10" fmla="*/ 1916 w 2436"/>
                <a:gd name="T11" fmla="*/ 303 h 2610"/>
                <a:gd name="T12" fmla="*/ 1943 w 2436"/>
                <a:gd name="T13" fmla="*/ 318 h 2610"/>
                <a:gd name="T14" fmla="*/ 1968 w 2436"/>
                <a:gd name="T15" fmla="*/ 338 h 2610"/>
                <a:gd name="T16" fmla="*/ 1988 w 2436"/>
                <a:gd name="T17" fmla="*/ 362 h 2610"/>
                <a:gd name="T18" fmla="*/ 2003 w 2436"/>
                <a:gd name="T19" fmla="*/ 390 h 2610"/>
                <a:gd name="T20" fmla="*/ 2012 w 2436"/>
                <a:gd name="T21" fmla="*/ 421 h 2610"/>
                <a:gd name="T22" fmla="*/ 2016 w 2436"/>
                <a:gd name="T23" fmla="*/ 454 h 2610"/>
                <a:gd name="T24" fmla="*/ 2016 w 2436"/>
                <a:gd name="T25" fmla="*/ 690 h 2610"/>
                <a:gd name="T26" fmla="*/ 1947 w 2436"/>
                <a:gd name="T27" fmla="*/ 690 h 2610"/>
                <a:gd name="T28" fmla="*/ 2097 w 2436"/>
                <a:gd name="T29" fmla="*/ 1443 h 2610"/>
                <a:gd name="T30" fmla="*/ 2139 w 2436"/>
                <a:gd name="T31" fmla="*/ 1463 h 2610"/>
                <a:gd name="T32" fmla="*/ 2174 w 2436"/>
                <a:gd name="T33" fmla="*/ 1483 h 2610"/>
                <a:gd name="T34" fmla="*/ 2205 w 2436"/>
                <a:gd name="T35" fmla="*/ 1502 h 2610"/>
                <a:gd name="T36" fmla="*/ 2229 w 2436"/>
                <a:gd name="T37" fmla="*/ 1521 h 2610"/>
                <a:gd name="T38" fmla="*/ 2249 w 2436"/>
                <a:gd name="T39" fmla="*/ 1541 h 2610"/>
                <a:gd name="T40" fmla="*/ 2265 w 2436"/>
                <a:gd name="T41" fmla="*/ 1561 h 2610"/>
                <a:gd name="T42" fmla="*/ 2278 w 2436"/>
                <a:gd name="T43" fmla="*/ 1583 h 2610"/>
                <a:gd name="T44" fmla="*/ 2288 w 2436"/>
                <a:gd name="T45" fmla="*/ 1607 h 2610"/>
                <a:gd name="T46" fmla="*/ 2297 w 2436"/>
                <a:gd name="T47" fmla="*/ 1634 h 2610"/>
                <a:gd name="T48" fmla="*/ 2304 w 2436"/>
                <a:gd name="T49" fmla="*/ 1663 h 2610"/>
                <a:gd name="T50" fmla="*/ 2309 w 2436"/>
                <a:gd name="T51" fmla="*/ 1696 h 2610"/>
                <a:gd name="T52" fmla="*/ 2317 w 2436"/>
                <a:gd name="T53" fmla="*/ 1743 h 2610"/>
                <a:gd name="T54" fmla="*/ 2093 w 2436"/>
                <a:gd name="T55" fmla="*/ 2211 h 2610"/>
                <a:gd name="T56" fmla="*/ 2436 w 2436"/>
                <a:gd name="T57" fmla="*/ 2211 h 2610"/>
                <a:gd name="T58" fmla="*/ 2436 w 2436"/>
                <a:gd name="T59" fmla="*/ 2610 h 2610"/>
                <a:gd name="T60" fmla="*/ 0 w 2436"/>
                <a:gd name="T61" fmla="*/ 2610 h 2610"/>
                <a:gd name="T62" fmla="*/ 0 w 2436"/>
                <a:gd name="T63" fmla="*/ 2211 h 2610"/>
                <a:gd name="T64" fmla="*/ 343 w 2436"/>
                <a:gd name="T65" fmla="*/ 2211 h 2610"/>
                <a:gd name="T66" fmla="*/ 119 w 2436"/>
                <a:gd name="T67" fmla="*/ 1743 h 2610"/>
                <a:gd name="T68" fmla="*/ 127 w 2436"/>
                <a:gd name="T69" fmla="*/ 1696 h 2610"/>
                <a:gd name="T70" fmla="*/ 133 w 2436"/>
                <a:gd name="T71" fmla="*/ 1660 h 2610"/>
                <a:gd name="T72" fmla="*/ 141 w 2436"/>
                <a:gd name="T73" fmla="*/ 1630 h 2610"/>
                <a:gd name="T74" fmla="*/ 149 w 2436"/>
                <a:gd name="T75" fmla="*/ 1602 h 2610"/>
                <a:gd name="T76" fmla="*/ 161 w 2436"/>
                <a:gd name="T77" fmla="*/ 1577 h 2610"/>
                <a:gd name="T78" fmla="*/ 176 w 2436"/>
                <a:gd name="T79" fmla="*/ 1555 h 2610"/>
                <a:gd name="T80" fmla="*/ 194 w 2436"/>
                <a:gd name="T81" fmla="*/ 1534 h 2610"/>
                <a:gd name="T82" fmla="*/ 217 w 2436"/>
                <a:gd name="T83" fmla="*/ 1513 h 2610"/>
                <a:gd name="T84" fmla="*/ 246 w 2436"/>
                <a:gd name="T85" fmla="*/ 1492 h 2610"/>
                <a:gd name="T86" fmla="*/ 281 w 2436"/>
                <a:gd name="T87" fmla="*/ 1472 h 2610"/>
                <a:gd name="T88" fmla="*/ 322 w 2436"/>
                <a:gd name="T89" fmla="*/ 1450 h 2610"/>
                <a:gd name="T90" fmla="*/ 474 w 2436"/>
                <a:gd name="T91" fmla="*/ 690 h 2610"/>
                <a:gd name="T92" fmla="*/ 414 w 2436"/>
                <a:gd name="T93" fmla="*/ 690 h 2610"/>
                <a:gd name="T94" fmla="*/ 414 w 2436"/>
                <a:gd name="T95" fmla="*/ 454 h 2610"/>
                <a:gd name="T96" fmla="*/ 418 w 2436"/>
                <a:gd name="T97" fmla="*/ 421 h 2610"/>
                <a:gd name="T98" fmla="*/ 427 w 2436"/>
                <a:gd name="T99" fmla="*/ 390 h 2610"/>
                <a:gd name="T100" fmla="*/ 442 w 2436"/>
                <a:gd name="T101" fmla="*/ 362 h 2610"/>
                <a:gd name="T102" fmla="*/ 462 w 2436"/>
                <a:gd name="T103" fmla="*/ 338 h 2610"/>
                <a:gd name="T104" fmla="*/ 487 w 2436"/>
                <a:gd name="T105" fmla="*/ 318 h 2610"/>
                <a:gd name="T106" fmla="*/ 514 w 2436"/>
                <a:gd name="T107" fmla="*/ 303 h 2610"/>
                <a:gd name="T108" fmla="*/ 545 w 2436"/>
                <a:gd name="T109" fmla="*/ 293 h 2610"/>
                <a:gd name="T110" fmla="*/ 578 w 2436"/>
                <a:gd name="T111" fmla="*/ 289 h 2610"/>
                <a:gd name="T112" fmla="*/ 895 w 2436"/>
                <a:gd name="T113" fmla="*/ 289 h 2610"/>
                <a:gd name="T114" fmla="*/ 931 w 2436"/>
                <a:gd name="T11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36" h="2610">
                  <a:moveTo>
                    <a:pt x="931" y="0"/>
                  </a:moveTo>
                  <a:lnTo>
                    <a:pt x="1499" y="0"/>
                  </a:lnTo>
                  <a:lnTo>
                    <a:pt x="1535" y="289"/>
                  </a:lnTo>
                  <a:lnTo>
                    <a:pt x="1852" y="289"/>
                  </a:lnTo>
                  <a:lnTo>
                    <a:pt x="1885" y="293"/>
                  </a:lnTo>
                  <a:lnTo>
                    <a:pt x="1916" y="303"/>
                  </a:lnTo>
                  <a:lnTo>
                    <a:pt x="1943" y="318"/>
                  </a:lnTo>
                  <a:lnTo>
                    <a:pt x="1968" y="338"/>
                  </a:lnTo>
                  <a:lnTo>
                    <a:pt x="1988" y="362"/>
                  </a:lnTo>
                  <a:lnTo>
                    <a:pt x="2003" y="390"/>
                  </a:lnTo>
                  <a:lnTo>
                    <a:pt x="2012" y="421"/>
                  </a:lnTo>
                  <a:lnTo>
                    <a:pt x="2016" y="454"/>
                  </a:lnTo>
                  <a:lnTo>
                    <a:pt x="2016" y="690"/>
                  </a:lnTo>
                  <a:lnTo>
                    <a:pt x="1947" y="690"/>
                  </a:lnTo>
                  <a:lnTo>
                    <a:pt x="2097" y="1443"/>
                  </a:lnTo>
                  <a:lnTo>
                    <a:pt x="2139" y="1463"/>
                  </a:lnTo>
                  <a:lnTo>
                    <a:pt x="2174" y="1483"/>
                  </a:lnTo>
                  <a:lnTo>
                    <a:pt x="2205" y="1502"/>
                  </a:lnTo>
                  <a:lnTo>
                    <a:pt x="2229" y="1521"/>
                  </a:lnTo>
                  <a:lnTo>
                    <a:pt x="2249" y="1541"/>
                  </a:lnTo>
                  <a:lnTo>
                    <a:pt x="2265" y="1561"/>
                  </a:lnTo>
                  <a:lnTo>
                    <a:pt x="2278" y="1583"/>
                  </a:lnTo>
                  <a:lnTo>
                    <a:pt x="2288" y="1607"/>
                  </a:lnTo>
                  <a:lnTo>
                    <a:pt x="2297" y="1634"/>
                  </a:lnTo>
                  <a:lnTo>
                    <a:pt x="2304" y="1663"/>
                  </a:lnTo>
                  <a:lnTo>
                    <a:pt x="2309" y="1696"/>
                  </a:lnTo>
                  <a:lnTo>
                    <a:pt x="2317" y="1743"/>
                  </a:lnTo>
                  <a:lnTo>
                    <a:pt x="2093" y="2211"/>
                  </a:lnTo>
                  <a:lnTo>
                    <a:pt x="2436" y="2211"/>
                  </a:lnTo>
                  <a:lnTo>
                    <a:pt x="2436" y="2610"/>
                  </a:lnTo>
                  <a:lnTo>
                    <a:pt x="0" y="2610"/>
                  </a:lnTo>
                  <a:lnTo>
                    <a:pt x="0" y="2211"/>
                  </a:lnTo>
                  <a:lnTo>
                    <a:pt x="343" y="2211"/>
                  </a:lnTo>
                  <a:lnTo>
                    <a:pt x="119" y="1743"/>
                  </a:lnTo>
                  <a:lnTo>
                    <a:pt x="127" y="1696"/>
                  </a:lnTo>
                  <a:lnTo>
                    <a:pt x="133" y="1660"/>
                  </a:lnTo>
                  <a:lnTo>
                    <a:pt x="141" y="1630"/>
                  </a:lnTo>
                  <a:lnTo>
                    <a:pt x="149" y="1602"/>
                  </a:lnTo>
                  <a:lnTo>
                    <a:pt x="161" y="1577"/>
                  </a:lnTo>
                  <a:lnTo>
                    <a:pt x="176" y="1555"/>
                  </a:lnTo>
                  <a:lnTo>
                    <a:pt x="194" y="1534"/>
                  </a:lnTo>
                  <a:lnTo>
                    <a:pt x="217" y="1513"/>
                  </a:lnTo>
                  <a:lnTo>
                    <a:pt x="246" y="1492"/>
                  </a:lnTo>
                  <a:lnTo>
                    <a:pt x="281" y="1472"/>
                  </a:lnTo>
                  <a:lnTo>
                    <a:pt x="322" y="1450"/>
                  </a:lnTo>
                  <a:lnTo>
                    <a:pt x="474" y="690"/>
                  </a:lnTo>
                  <a:lnTo>
                    <a:pt x="414" y="690"/>
                  </a:lnTo>
                  <a:lnTo>
                    <a:pt x="414" y="454"/>
                  </a:lnTo>
                  <a:lnTo>
                    <a:pt x="418" y="421"/>
                  </a:lnTo>
                  <a:lnTo>
                    <a:pt x="427" y="390"/>
                  </a:lnTo>
                  <a:lnTo>
                    <a:pt x="442" y="362"/>
                  </a:lnTo>
                  <a:lnTo>
                    <a:pt x="462" y="338"/>
                  </a:lnTo>
                  <a:lnTo>
                    <a:pt x="487" y="318"/>
                  </a:lnTo>
                  <a:lnTo>
                    <a:pt x="514" y="303"/>
                  </a:lnTo>
                  <a:lnTo>
                    <a:pt x="545" y="293"/>
                  </a:lnTo>
                  <a:lnTo>
                    <a:pt x="578" y="289"/>
                  </a:lnTo>
                  <a:lnTo>
                    <a:pt x="895" y="289"/>
                  </a:lnTo>
                  <a:lnTo>
                    <a:pt x="93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US" sz="1799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6EA9DA14-DBBD-485F-9FD9-37E66949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8958" y="2128861"/>
              <a:ext cx="619125" cy="519113"/>
            </a:xfrm>
            <a:custGeom>
              <a:avLst/>
              <a:gdLst>
                <a:gd name="T0" fmla="*/ 651 w 1950"/>
                <a:gd name="T1" fmla="*/ 795 h 1637"/>
                <a:gd name="T2" fmla="*/ 622 w 1950"/>
                <a:gd name="T3" fmla="*/ 855 h 1637"/>
                <a:gd name="T4" fmla="*/ 628 w 1950"/>
                <a:gd name="T5" fmla="*/ 939 h 1637"/>
                <a:gd name="T6" fmla="*/ 674 w 1950"/>
                <a:gd name="T7" fmla="*/ 1006 h 1637"/>
                <a:gd name="T8" fmla="*/ 733 w 1950"/>
                <a:gd name="T9" fmla="*/ 1011 h 1637"/>
                <a:gd name="T10" fmla="*/ 771 w 1950"/>
                <a:gd name="T11" fmla="*/ 963 h 1637"/>
                <a:gd name="T12" fmla="*/ 778 w 1950"/>
                <a:gd name="T13" fmla="*/ 887 h 1637"/>
                <a:gd name="T14" fmla="*/ 743 w 1950"/>
                <a:gd name="T15" fmla="*/ 806 h 1637"/>
                <a:gd name="T16" fmla="*/ 684 w 1950"/>
                <a:gd name="T17" fmla="*/ 778 h 1637"/>
                <a:gd name="T18" fmla="*/ 918 w 1950"/>
                <a:gd name="T19" fmla="*/ 1403 h 1637"/>
                <a:gd name="T20" fmla="*/ 956 w 1950"/>
                <a:gd name="T21" fmla="*/ 1441 h 1637"/>
                <a:gd name="T22" fmla="*/ 1010 w 1950"/>
                <a:gd name="T23" fmla="*/ 1432 h 1637"/>
                <a:gd name="T24" fmla="*/ 1035 w 1950"/>
                <a:gd name="T25" fmla="*/ 1384 h 1637"/>
                <a:gd name="T26" fmla="*/ 1206 w 1950"/>
                <a:gd name="T27" fmla="*/ 598 h 1637"/>
                <a:gd name="T28" fmla="*/ 1419 w 1950"/>
                <a:gd name="T29" fmla="*/ 684 h 1637"/>
                <a:gd name="T30" fmla="*/ 1586 w 1950"/>
                <a:gd name="T31" fmla="*/ 751 h 1637"/>
                <a:gd name="T32" fmla="*/ 1711 w 1950"/>
                <a:gd name="T33" fmla="*/ 803 h 1637"/>
                <a:gd name="T34" fmla="*/ 1802 w 1950"/>
                <a:gd name="T35" fmla="*/ 842 h 1637"/>
                <a:gd name="T36" fmla="*/ 1865 w 1950"/>
                <a:gd name="T37" fmla="*/ 874 h 1637"/>
                <a:gd name="T38" fmla="*/ 1905 w 1950"/>
                <a:gd name="T39" fmla="*/ 903 h 1637"/>
                <a:gd name="T40" fmla="*/ 1928 w 1950"/>
                <a:gd name="T41" fmla="*/ 931 h 1637"/>
                <a:gd name="T42" fmla="*/ 1940 w 1950"/>
                <a:gd name="T43" fmla="*/ 962 h 1637"/>
                <a:gd name="T44" fmla="*/ 1947 w 1950"/>
                <a:gd name="T45" fmla="*/ 1002 h 1637"/>
                <a:gd name="T46" fmla="*/ 298 w 1950"/>
                <a:gd name="T47" fmla="*/ 1637 h 1637"/>
                <a:gd name="T48" fmla="*/ 5 w 1950"/>
                <a:gd name="T49" fmla="*/ 988 h 1637"/>
                <a:gd name="T50" fmla="*/ 14 w 1950"/>
                <a:gd name="T51" fmla="*/ 951 h 1637"/>
                <a:gd name="T52" fmla="*/ 29 w 1950"/>
                <a:gd name="T53" fmla="*/ 921 h 1637"/>
                <a:gd name="T54" fmla="*/ 57 w 1950"/>
                <a:gd name="T55" fmla="*/ 893 h 1637"/>
                <a:gd name="T56" fmla="*/ 103 w 1950"/>
                <a:gd name="T57" fmla="*/ 864 h 1637"/>
                <a:gd name="T58" fmla="*/ 175 w 1950"/>
                <a:gd name="T59" fmla="*/ 829 h 1637"/>
                <a:gd name="T60" fmla="*/ 276 w 1950"/>
                <a:gd name="T61" fmla="*/ 787 h 1637"/>
                <a:gd name="T62" fmla="*/ 415 w 1950"/>
                <a:gd name="T63" fmla="*/ 730 h 1637"/>
                <a:gd name="T64" fmla="*/ 597 w 1950"/>
                <a:gd name="T65" fmla="*/ 657 h 1637"/>
                <a:gd name="T66" fmla="*/ 826 w 1950"/>
                <a:gd name="T67" fmla="*/ 566 h 1637"/>
                <a:gd name="T68" fmla="*/ 419 w 1950"/>
                <a:gd name="T69" fmla="*/ 287 h 1637"/>
                <a:gd name="T70" fmla="*/ 450 w 1950"/>
                <a:gd name="T71" fmla="*/ 130 h 1637"/>
                <a:gd name="T72" fmla="*/ 1725 w 1950"/>
                <a:gd name="T73" fmla="*/ 695 h 1637"/>
                <a:gd name="T74" fmla="*/ 1570 w 1950"/>
                <a:gd name="T75" fmla="*/ 632 h 1637"/>
                <a:gd name="T76" fmla="*/ 1391 w 1950"/>
                <a:gd name="T77" fmla="*/ 561 h 1637"/>
                <a:gd name="T78" fmla="*/ 1181 w 1950"/>
                <a:gd name="T79" fmla="*/ 476 h 1637"/>
                <a:gd name="T80" fmla="*/ 996 w 1950"/>
                <a:gd name="T81" fmla="*/ 402 h 1637"/>
                <a:gd name="T82" fmla="*/ 935 w 1950"/>
                <a:gd name="T83" fmla="*/ 408 h 1637"/>
                <a:gd name="T84" fmla="*/ 694 w 1950"/>
                <a:gd name="T85" fmla="*/ 506 h 1637"/>
                <a:gd name="T86" fmla="*/ 499 w 1950"/>
                <a:gd name="T87" fmla="*/ 585 h 1637"/>
                <a:gd name="T88" fmla="*/ 314 w 1950"/>
                <a:gd name="T89" fmla="*/ 659 h 1637"/>
                <a:gd name="T90" fmla="*/ 349 w 1950"/>
                <a:gd name="T91" fmla="*/ 0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50" h="1637">
                  <a:moveTo>
                    <a:pt x="684" y="778"/>
                  </a:moveTo>
                  <a:lnTo>
                    <a:pt x="665" y="784"/>
                  </a:lnTo>
                  <a:lnTo>
                    <a:pt x="651" y="795"/>
                  </a:lnTo>
                  <a:lnTo>
                    <a:pt x="638" y="811"/>
                  </a:lnTo>
                  <a:lnTo>
                    <a:pt x="628" y="832"/>
                  </a:lnTo>
                  <a:lnTo>
                    <a:pt x="622" y="855"/>
                  </a:lnTo>
                  <a:lnTo>
                    <a:pt x="620" y="881"/>
                  </a:lnTo>
                  <a:lnTo>
                    <a:pt x="621" y="908"/>
                  </a:lnTo>
                  <a:lnTo>
                    <a:pt x="628" y="939"/>
                  </a:lnTo>
                  <a:lnTo>
                    <a:pt x="640" y="967"/>
                  </a:lnTo>
                  <a:lnTo>
                    <a:pt x="655" y="989"/>
                  </a:lnTo>
                  <a:lnTo>
                    <a:pt x="674" y="1006"/>
                  </a:lnTo>
                  <a:lnTo>
                    <a:pt x="693" y="1015"/>
                  </a:lnTo>
                  <a:lnTo>
                    <a:pt x="715" y="1017"/>
                  </a:lnTo>
                  <a:lnTo>
                    <a:pt x="733" y="1011"/>
                  </a:lnTo>
                  <a:lnTo>
                    <a:pt x="748" y="1000"/>
                  </a:lnTo>
                  <a:lnTo>
                    <a:pt x="761" y="984"/>
                  </a:lnTo>
                  <a:lnTo>
                    <a:pt x="771" y="963"/>
                  </a:lnTo>
                  <a:lnTo>
                    <a:pt x="777" y="940"/>
                  </a:lnTo>
                  <a:lnTo>
                    <a:pt x="779" y="915"/>
                  </a:lnTo>
                  <a:lnTo>
                    <a:pt x="778" y="887"/>
                  </a:lnTo>
                  <a:lnTo>
                    <a:pt x="771" y="856"/>
                  </a:lnTo>
                  <a:lnTo>
                    <a:pt x="759" y="829"/>
                  </a:lnTo>
                  <a:lnTo>
                    <a:pt x="743" y="806"/>
                  </a:lnTo>
                  <a:lnTo>
                    <a:pt x="725" y="789"/>
                  </a:lnTo>
                  <a:lnTo>
                    <a:pt x="704" y="781"/>
                  </a:lnTo>
                  <a:lnTo>
                    <a:pt x="684" y="778"/>
                  </a:lnTo>
                  <a:close/>
                  <a:moveTo>
                    <a:pt x="915" y="529"/>
                  </a:moveTo>
                  <a:lnTo>
                    <a:pt x="915" y="1384"/>
                  </a:lnTo>
                  <a:lnTo>
                    <a:pt x="918" y="1403"/>
                  </a:lnTo>
                  <a:lnTo>
                    <a:pt x="927" y="1419"/>
                  </a:lnTo>
                  <a:lnTo>
                    <a:pt x="940" y="1432"/>
                  </a:lnTo>
                  <a:lnTo>
                    <a:pt x="956" y="1441"/>
                  </a:lnTo>
                  <a:lnTo>
                    <a:pt x="975" y="1445"/>
                  </a:lnTo>
                  <a:lnTo>
                    <a:pt x="994" y="1441"/>
                  </a:lnTo>
                  <a:lnTo>
                    <a:pt x="1010" y="1432"/>
                  </a:lnTo>
                  <a:lnTo>
                    <a:pt x="1023" y="1419"/>
                  </a:lnTo>
                  <a:lnTo>
                    <a:pt x="1032" y="1403"/>
                  </a:lnTo>
                  <a:lnTo>
                    <a:pt x="1035" y="1384"/>
                  </a:lnTo>
                  <a:lnTo>
                    <a:pt x="1035" y="529"/>
                  </a:lnTo>
                  <a:lnTo>
                    <a:pt x="1124" y="566"/>
                  </a:lnTo>
                  <a:lnTo>
                    <a:pt x="1206" y="598"/>
                  </a:lnTo>
                  <a:lnTo>
                    <a:pt x="1282" y="630"/>
                  </a:lnTo>
                  <a:lnTo>
                    <a:pt x="1353" y="657"/>
                  </a:lnTo>
                  <a:lnTo>
                    <a:pt x="1419" y="684"/>
                  </a:lnTo>
                  <a:lnTo>
                    <a:pt x="1479" y="708"/>
                  </a:lnTo>
                  <a:lnTo>
                    <a:pt x="1535" y="730"/>
                  </a:lnTo>
                  <a:lnTo>
                    <a:pt x="1586" y="751"/>
                  </a:lnTo>
                  <a:lnTo>
                    <a:pt x="1632" y="770"/>
                  </a:lnTo>
                  <a:lnTo>
                    <a:pt x="1674" y="787"/>
                  </a:lnTo>
                  <a:lnTo>
                    <a:pt x="1711" y="803"/>
                  </a:lnTo>
                  <a:lnTo>
                    <a:pt x="1745" y="816"/>
                  </a:lnTo>
                  <a:lnTo>
                    <a:pt x="1775" y="829"/>
                  </a:lnTo>
                  <a:lnTo>
                    <a:pt x="1802" y="842"/>
                  </a:lnTo>
                  <a:lnTo>
                    <a:pt x="1826" y="853"/>
                  </a:lnTo>
                  <a:lnTo>
                    <a:pt x="1847" y="864"/>
                  </a:lnTo>
                  <a:lnTo>
                    <a:pt x="1865" y="874"/>
                  </a:lnTo>
                  <a:lnTo>
                    <a:pt x="1879" y="884"/>
                  </a:lnTo>
                  <a:lnTo>
                    <a:pt x="1893" y="893"/>
                  </a:lnTo>
                  <a:lnTo>
                    <a:pt x="1905" y="903"/>
                  </a:lnTo>
                  <a:lnTo>
                    <a:pt x="1913" y="911"/>
                  </a:lnTo>
                  <a:lnTo>
                    <a:pt x="1921" y="921"/>
                  </a:lnTo>
                  <a:lnTo>
                    <a:pt x="1928" y="931"/>
                  </a:lnTo>
                  <a:lnTo>
                    <a:pt x="1933" y="940"/>
                  </a:lnTo>
                  <a:lnTo>
                    <a:pt x="1936" y="951"/>
                  </a:lnTo>
                  <a:lnTo>
                    <a:pt x="1940" y="962"/>
                  </a:lnTo>
                  <a:lnTo>
                    <a:pt x="1942" y="974"/>
                  </a:lnTo>
                  <a:lnTo>
                    <a:pt x="1945" y="988"/>
                  </a:lnTo>
                  <a:lnTo>
                    <a:pt x="1947" y="1002"/>
                  </a:lnTo>
                  <a:lnTo>
                    <a:pt x="1950" y="1018"/>
                  </a:lnTo>
                  <a:lnTo>
                    <a:pt x="1652" y="1637"/>
                  </a:lnTo>
                  <a:lnTo>
                    <a:pt x="298" y="1637"/>
                  </a:lnTo>
                  <a:lnTo>
                    <a:pt x="0" y="1018"/>
                  </a:lnTo>
                  <a:lnTo>
                    <a:pt x="3" y="1002"/>
                  </a:lnTo>
                  <a:lnTo>
                    <a:pt x="5" y="988"/>
                  </a:lnTo>
                  <a:lnTo>
                    <a:pt x="8" y="974"/>
                  </a:lnTo>
                  <a:lnTo>
                    <a:pt x="10" y="962"/>
                  </a:lnTo>
                  <a:lnTo>
                    <a:pt x="14" y="951"/>
                  </a:lnTo>
                  <a:lnTo>
                    <a:pt x="17" y="940"/>
                  </a:lnTo>
                  <a:lnTo>
                    <a:pt x="22" y="931"/>
                  </a:lnTo>
                  <a:lnTo>
                    <a:pt x="29" y="921"/>
                  </a:lnTo>
                  <a:lnTo>
                    <a:pt x="37" y="911"/>
                  </a:lnTo>
                  <a:lnTo>
                    <a:pt x="45" y="903"/>
                  </a:lnTo>
                  <a:lnTo>
                    <a:pt x="57" y="893"/>
                  </a:lnTo>
                  <a:lnTo>
                    <a:pt x="71" y="884"/>
                  </a:lnTo>
                  <a:lnTo>
                    <a:pt x="85" y="874"/>
                  </a:lnTo>
                  <a:lnTo>
                    <a:pt x="103" y="864"/>
                  </a:lnTo>
                  <a:lnTo>
                    <a:pt x="124" y="853"/>
                  </a:lnTo>
                  <a:lnTo>
                    <a:pt x="148" y="842"/>
                  </a:lnTo>
                  <a:lnTo>
                    <a:pt x="175" y="829"/>
                  </a:lnTo>
                  <a:lnTo>
                    <a:pt x="205" y="816"/>
                  </a:lnTo>
                  <a:lnTo>
                    <a:pt x="239" y="803"/>
                  </a:lnTo>
                  <a:lnTo>
                    <a:pt x="276" y="787"/>
                  </a:lnTo>
                  <a:lnTo>
                    <a:pt x="318" y="770"/>
                  </a:lnTo>
                  <a:lnTo>
                    <a:pt x="364" y="751"/>
                  </a:lnTo>
                  <a:lnTo>
                    <a:pt x="415" y="730"/>
                  </a:lnTo>
                  <a:lnTo>
                    <a:pt x="471" y="708"/>
                  </a:lnTo>
                  <a:lnTo>
                    <a:pt x="531" y="684"/>
                  </a:lnTo>
                  <a:lnTo>
                    <a:pt x="597" y="657"/>
                  </a:lnTo>
                  <a:lnTo>
                    <a:pt x="668" y="630"/>
                  </a:lnTo>
                  <a:lnTo>
                    <a:pt x="744" y="598"/>
                  </a:lnTo>
                  <a:lnTo>
                    <a:pt x="826" y="566"/>
                  </a:lnTo>
                  <a:lnTo>
                    <a:pt x="915" y="529"/>
                  </a:lnTo>
                  <a:close/>
                  <a:moveTo>
                    <a:pt x="450" y="130"/>
                  </a:moveTo>
                  <a:lnTo>
                    <a:pt x="419" y="287"/>
                  </a:lnTo>
                  <a:lnTo>
                    <a:pt x="1526" y="287"/>
                  </a:lnTo>
                  <a:lnTo>
                    <a:pt x="1495" y="130"/>
                  </a:lnTo>
                  <a:lnTo>
                    <a:pt x="450" y="130"/>
                  </a:lnTo>
                  <a:close/>
                  <a:moveTo>
                    <a:pt x="349" y="0"/>
                  </a:moveTo>
                  <a:lnTo>
                    <a:pt x="1586" y="0"/>
                  </a:lnTo>
                  <a:lnTo>
                    <a:pt x="1725" y="695"/>
                  </a:lnTo>
                  <a:lnTo>
                    <a:pt x="1677" y="676"/>
                  </a:lnTo>
                  <a:lnTo>
                    <a:pt x="1627" y="655"/>
                  </a:lnTo>
                  <a:lnTo>
                    <a:pt x="1570" y="632"/>
                  </a:lnTo>
                  <a:lnTo>
                    <a:pt x="1508" y="608"/>
                  </a:lnTo>
                  <a:lnTo>
                    <a:pt x="1451" y="585"/>
                  </a:lnTo>
                  <a:lnTo>
                    <a:pt x="1391" y="561"/>
                  </a:lnTo>
                  <a:lnTo>
                    <a:pt x="1326" y="534"/>
                  </a:lnTo>
                  <a:lnTo>
                    <a:pt x="1256" y="506"/>
                  </a:lnTo>
                  <a:lnTo>
                    <a:pt x="1181" y="476"/>
                  </a:lnTo>
                  <a:lnTo>
                    <a:pt x="1100" y="443"/>
                  </a:lnTo>
                  <a:lnTo>
                    <a:pt x="1015" y="408"/>
                  </a:lnTo>
                  <a:lnTo>
                    <a:pt x="996" y="402"/>
                  </a:lnTo>
                  <a:lnTo>
                    <a:pt x="975" y="400"/>
                  </a:lnTo>
                  <a:lnTo>
                    <a:pt x="954" y="402"/>
                  </a:lnTo>
                  <a:lnTo>
                    <a:pt x="935" y="408"/>
                  </a:lnTo>
                  <a:lnTo>
                    <a:pt x="850" y="443"/>
                  </a:lnTo>
                  <a:lnTo>
                    <a:pt x="769" y="476"/>
                  </a:lnTo>
                  <a:lnTo>
                    <a:pt x="694" y="506"/>
                  </a:lnTo>
                  <a:lnTo>
                    <a:pt x="624" y="534"/>
                  </a:lnTo>
                  <a:lnTo>
                    <a:pt x="559" y="561"/>
                  </a:lnTo>
                  <a:lnTo>
                    <a:pt x="499" y="585"/>
                  </a:lnTo>
                  <a:lnTo>
                    <a:pt x="442" y="608"/>
                  </a:lnTo>
                  <a:lnTo>
                    <a:pt x="375" y="634"/>
                  </a:lnTo>
                  <a:lnTo>
                    <a:pt x="314" y="659"/>
                  </a:lnTo>
                  <a:lnTo>
                    <a:pt x="259" y="680"/>
                  </a:lnTo>
                  <a:lnTo>
                    <a:pt x="210" y="7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US" sz="1799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112" name="Rectangle 15">
              <a:extLst>
                <a:ext uri="{FF2B5EF4-FFF2-40B4-BE49-F238E27FC236}">
                  <a16:creationId xmlns:a16="http://schemas.microsoft.com/office/drawing/2014/main" id="{BF6348D3-46F2-4224-8559-724DAF754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1683" y="2157436"/>
              <a:ext cx="47625" cy="825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US" sz="1799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113" name="Rectangle 16">
              <a:extLst>
                <a:ext uri="{FF2B5EF4-FFF2-40B4-BE49-F238E27FC236}">
                  <a16:creationId xmlns:a16="http://schemas.microsoft.com/office/drawing/2014/main" id="{D088E2DC-2752-4697-8AE5-83417DB16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971" y="2157436"/>
              <a:ext cx="47625" cy="825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US" sz="1799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A05C6F1B-CA49-4854-82ED-584B70B235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9271" y="1941536"/>
              <a:ext cx="698500" cy="752475"/>
            </a:xfrm>
            <a:custGeom>
              <a:avLst/>
              <a:gdLst>
                <a:gd name="T0" fmla="*/ 0 w 2196"/>
                <a:gd name="T1" fmla="*/ 2210 h 2370"/>
                <a:gd name="T2" fmla="*/ 2196 w 2196"/>
                <a:gd name="T3" fmla="*/ 2210 h 2370"/>
                <a:gd name="T4" fmla="*/ 2196 w 2196"/>
                <a:gd name="T5" fmla="*/ 2370 h 2370"/>
                <a:gd name="T6" fmla="*/ 0 w 2196"/>
                <a:gd name="T7" fmla="*/ 2370 h 2370"/>
                <a:gd name="T8" fmla="*/ 0 w 2196"/>
                <a:gd name="T9" fmla="*/ 2210 h 2370"/>
                <a:gd name="T10" fmla="*/ 917 w 2196"/>
                <a:gd name="T11" fmla="*/ 0 h 2370"/>
                <a:gd name="T12" fmla="*/ 1273 w 2196"/>
                <a:gd name="T13" fmla="*/ 0 h 2370"/>
                <a:gd name="T14" fmla="*/ 1310 w 2196"/>
                <a:gd name="T15" fmla="*/ 289 h 2370"/>
                <a:gd name="T16" fmla="*/ 1732 w 2196"/>
                <a:gd name="T17" fmla="*/ 289 h 2370"/>
                <a:gd name="T18" fmla="*/ 1750 w 2196"/>
                <a:gd name="T19" fmla="*/ 293 h 2370"/>
                <a:gd name="T20" fmla="*/ 1763 w 2196"/>
                <a:gd name="T21" fmla="*/ 302 h 2370"/>
                <a:gd name="T22" fmla="*/ 1773 w 2196"/>
                <a:gd name="T23" fmla="*/ 317 h 2370"/>
                <a:gd name="T24" fmla="*/ 1776 w 2196"/>
                <a:gd name="T25" fmla="*/ 334 h 2370"/>
                <a:gd name="T26" fmla="*/ 1776 w 2196"/>
                <a:gd name="T27" fmla="*/ 450 h 2370"/>
                <a:gd name="T28" fmla="*/ 414 w 2196"/>
                <a:gd name="T29" fmla="*/ 450 h 2370"/>
                <a:gd name="T30" fmla="*/ 414 w 2196"/>
                <a:gd name="T31" fmla="*/ 334 h 2370"/>
                <a:gd name="T32" fmla="*/ 417 w 2196"/>
                <a:gd name="T33" fmla="*/ 317 h 2370"/>
                <a:gd name="T34" fmla="*/ 427 w 2196"/>
                <a:gd name="T35" fmla="*/ 302 h 2370"/>
                <a:gd name="T36" fmla="*/ 441 w 2196"/>
                <a:gd name="T37" fmla="*/ 293 h 2370"/>
                <a:gd name="T38" fmla="*/ 458 w 2196"/>
                <a:gd name="T39" fmla="*/ 289 h 2370"/>
                <a:gd name="T40" fmla="*/ 880 w 2196"/>
                <a:gd name="T41" fmla="*/ 289 h 2370"/>
                <a:gd name="T42" fmla="*/ 917 w 2196"/>
                <a:gd name="T43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6" h="2370">
                  <a:moveTo>
                    <a:pt x="0" y="2210"/>
                  </a:moveTo>
                  <a:lnTo>
                    <a:pt x="2196" y="2210"/>
                  </a:lnTo>
                  <a:lnTo>
                    <a:pt x="2196" y="2370"/>
                  </a:lnTo>
                  <a:lnTo>
                    <a:pt x="0" y="2370"/>
                  </a:lnTo>
                  <a:lnTo>
                    <a:pt x="0" y="2210"/>
                  </a:lnTo>
                  <a:close/>
                  <a:moveTo>
                    <a:pt x="917" y="0"/>
                  </a:moveTo>
                  <a:lnTo>
                    <a:pt x="1273" y="0"/>
                  </a:lnTo>
                  <a:lnTo>
                    <a:pt x="1310" y="289"/>
                  </a:lnTo>
                  <a:lnTo>
                    <a:pt x="1732" y="289"/>
                  </a:lnTo>
                  <a:lnTo>
                    <a:pt x="1750" y="293"/>
                  </a:lnTo>
                  <a:lnTo>
                    <a:pt x="1763" y="302"/>
                  </a:lnTo>
                  <a:lnTo>
                    <a:pt x="1773" y="317"/>
                  </a:lnTo>
                  <a:lnTo>
                    <a:pt x="1776" y="334"/>
                  </a:lnTo>
                  <a:lnTo>
                    <a:pt x="1776" y="450"/>
                  </a:lnTo>
                  <a:lnTo>
                    <a:pt x="414" y="450"/>
                  </a:lnTo>
                  <a:lnTo>
                    <a:pt x="414" y="334"/>
                  </a:lnTo>
                  <a:lnTo>
                    <a:pt x="417" y="317"/>
                  </a:lnTo>
                  <a:lnTo>
                    <a:pt x="427" y="302"/>
                  </a:lnTo>
                  <a:lnTo>
                    <a:pt x="441" y="293"/>
                  </a:lnTo>
                  <a:lnTo>
                    <a:pt x="458" y="289"/>
                  </a:lnTo>
                  <a:lnTo>
                    <a:pt x="880" y="289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AAD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457063"/>
              <a:endParaRPr lang="en-US" sz="1799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2B4C5A-0BAA-4B6D-9E9F-7616C9FD8A6D}"/>
              </a:ext>
            </a:extLst>
          </p:cNvPr>
          <p:cNvGrpSpPr/>
          <p:nvPr/>
        </p:nvGrpSpPr>
        <p:grpSpPr>
          <a:xfrm>
            <a:off x="4956882" y="5003626"/>
            <a:ext cx="1244332" cy="1049678"/>
            <a:chOff x="4958174" y="4470497"/>
            <a:chExt cx="1244656" cy="1049951"/>
          </a:xfrm>
        </p:grpSpPr>
        <p:grpSp>
          <p:nvGrpSpPr>
            <p:cNvPr id="115" name="Group 25">
              <a:extLst>
                <a:ext uri="{FF2B5EF4-FFF2-40B4-BE49-F238E27FC236}">
                  <a16:creationId xmlns:a16="http://schemas.microsoft.com/office/drawing/2014/main" id="{8CDA00A9-54A5-4EC2-95C9-6D579DA49E2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58174" y="4470497"/>
              <a:ext cx="1244656" cy="651702"/>
              <a:chOff x="4310" y="312"/>
              <a:chExt cx="678" cy="355"/>
            </a:xfrm>
          </p:grpSpPr>
          <p:sp useBgFill="1"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02EF6382-73C2-4AF9-B87E-C91804F7D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312"/>
                <a:ext cx="678" cy="355"/>
              </a:xfrm>
              <a:custGeom>
                <a:avLst/>
                <a:gdLst>
                  <a:gd name="T0" fmla="*/ 600 w 3390"/>
                  <a:gd name="T1" fmla="*/ 36 h 1775"/>
                  <a:gd name="T2" fmla="*/ 655 w 3390"/>
                  <a:gd name="T3" fmla="*/ 118 h 1775"/>
                  <a:gd name="T4" fmla="*/ 729 w 3390"/>
                  <a:gd name="T5" fmla="*/ 256 h 1775"/>
                  <a:gd name="T6" fmla="*/ 825 w 3390"/>
                  <a:gd name="T7" fmla="*/ 435 h 1775"/>
                  <a:gd name="T8" fmla="*/ 901 w 3390"/>
                  <a:gd name="T9" fmla="*/ 578 h 1775"/>
                  <a:gd name="T10" fmla="*/ 948 w 3390"/>
                  <a:gd name="T11" fmla="*/ 625 h 1775"/>
                  <a:gd name="T12" fmla="*/ 1060 w 3390"/>
                  <a:gd name="T13" fmla="*/ 636 h 1775"/>
                  <a:gd name="T14" fmla="*/ 1328 w 3390"/>
                  <a:gd name="T15" fmla="*/ 636 h 1775"/>
                  <a:gd name="T16" fmla="*/ 1687 w 3390"/>
                  <a:gd name="T17" fmla="*/ 636 h 1775"/>
                  <a:gd name="T18" fmla="*/ 2055 w 3390"/>
                  <a:gd name="T19" fmla="*/ 636 h 1775"/>
                  <a:gd name="T20" fmla="*/ 2352 w 3390"/>
                  <a:gd name="T21" fmla="*/ 636 h 1775"/>
                  <a:gd name="T22" fmla="*/ 2522 w 3390"/>
                  <a:gd name="T23" fmla="*/ 639 h 1775"/>
                  <a:gd name="T24" fmla="*/ 2712 w 3390"/>
                  <a:gd name="T25" fmla="*/ 739 h 1775"/>
                  <a:gd name="T26" fmla="*/ 2804 w 3390"/>
                  <a:gd name="T27" fmla="*/ 829 h 1775"/>
                  <a:gd name="T28" fmla="*/ 2876 w 3390"/>
                  <a:gd name="T29" fmla="*/ 907 h 1775"/>
                  <a:gd name="T30" fmla="*/ 2901 w 3390"/>
                  <a:gd name="T31" fmla="*/ 934 h 1775"/>
                  <a:gd name="T32" fmla="*/ 3105 w 3390"/>
                  <a:gd name="T33" fmla="*/ 1008 h 1775"/>
                  <a:gd name="T34" fmla="*/ 3309 w 3390"/>
                  <a:gd name="T35" fmla="*/ 1118 h 1775"/>
                  <a:gd name="T36" fmla="*/ 3389 w 3390"/>
                  <a:gd name="T37" fmla="*/ 1240 h 1775"/>
                  <a:gd name="T38" fmla="*/ 3356 w 3390"/>
                  <a:gd name="T39" fmla="*/ 1343 h 1775"/>
                  <a:gd name="T40" fmla="*/ 3194 w 3390"/>
                  <a:gd name="T41" fmla="*/ 1444 h 1775"/>
                  <a:gd name="T42" fmla="*/ 2982 w 3390"/>
                  <a:gd name="T43" fmla="*/ 1505 h 1775"/>
                  <a:gd name="T44" fmla="*/ 2839 w 3390"/>
                  <a:gd name="T45" fmla="*/ 1525 h 1775"/>
                  <a:gd name="T46" fmla="*/ 2701 w 3390"/>
                  <a:gd name="T47" fmla="*/ 1525 h 1775"/>
                  <a:gd name="T48" fmla="*/ 2430 w 3390"/>
                  <a:gd name="T49" fmla="*/ 1525 h 1775"/>
                  <a:gd name="T50" fmla="*/ 2105 w 3390"/>
                  <a:gd name="T51" fmla="*/ 1525 h 1775"/>
                  <a:gd name="T52" fmla="*/ 1803 w 3390"/>
                  <a:gd name="T53" fmla="*/ 1526 h 1775"/>
                  <a:gd name="T54" fmla="*/ 1603 w 3390"/>
                  <a:gd name="T55" fmla="*/ 1526 h 1775"/>
                  <a:gd name="T56" fmla="*/ 1499 w 3390"/>
                  <a:gd name="T57" fmla="*/ 1518 h 1775"/>
                  <a:gd name="T58" fmla="*/ 1279 w 3390"/>
                  <a:gd name="T59" fmla="*/ 1603 h 1775"/>
                  <a:gd name="T60" fmla="*/ 1120 w 3390"/>
                  <a:gd name="T61" fmla="*/ 1690 h 1775"/>
                  <a:gd name="T62" fmla="*/ 1051 w 3390"/>
                  <a:gd name="T63" fmla="*/ 1728 h 1775"/>
                  <a:gd name="T64" fmla="*/ 926 w 3390"/>
                  <a:gd name="T65" fmla="*/ 1769 h 1775"/>
                  <a:gd name="T66" fmla="*/ 745 w 3390"/>
                  <a:gd name="T67" fmla="*/ 1766 h 1775"/>
                  <a:gd name="T68" fmla="*/ 630 w 3390"/>
                  <a:gd name="T69" fmla="*/ 1749 h 1775"/>
                  <a:gd name="T70" fmla="*/ 543 w 3390"/>
                  <a:gd name="T71" fmla="*/ 1695 h 1775"/>
                  <a:gd name="T72" fmla="*/ 530 w 3390"/>
                  <a:gd name="T73" fmla="*/ 1577 h 1775"/>
                  <a:gd name="T74" fmla="*/ 548 w 3390"/>
                  <a:gd name="T75" fmla="*/ 1546 h 1775"/>
                  <a:gd name="T76" fmla="*/ 580 w 3390"/>
                  <a:gd name="T77" fmla="*/ 1506 h 1775"/>
                  <a:gd name="T78" fmla="*/ 669 w 3390"/>
                  <a:gd name="T79" fmla="*/ 1405 h 1775"/>
                  <a:gd name="T80" fmla="*/ 748 w 3390"/>
                  <a:gd name="T81" fmla="*/ 1294 h 1775"/>
                  <a:gd name="T82" fmla="*/ 594 w 3390"/>
                  <a:gd name="T83" fmla="*/ 1207 h 1775"/>
                  <a:gd name="T84" fmla="*/ 440 w 3390"/>
                  <a:gd name="T85" fmla="*/ 1117 h 1775"/>
                  <a:gd name="T86" fmla="*/ 358 w 3390"/>
                  <a:gd name="T87" fmla="*/ 1054 h 1775"/>
                  <a:gd name="T88" fmla="*/ 295 w 3390"/>
                  <a:gd name="T89" fmla="*/ 1081 h 1775"/>
                  <a:gd name="T90" fmla="*/ 242 w 3390"/>
                  <a:gd name="T91" fmla="*/ 1092 h 1775"/>
                  <a:gd name="T92" fmla="*/ 139 w 3390"/>
                  <a:gd name="T93" fmla="*/ 1100 h 1775"/>
                  <a:gd name="T94" fmla="*/ 51 w 3390"/>
                  <a:gd name="T95" fmla="*/ 1076 h 1775"/>
                  <a:gd name="T96" fmla="*/ 0 w 3390"/>
                  <a:gd name="T97" fmla="*/ 973 h 1775"/>
                  <a:gd name="T98" fmla="*/ 179 w 3390"/>
                  <a:gd name="T99" fmla="*/ 787 h 1775"/>
                  <a:gd name="T100" fmla="*/ 183 w 3390"/>
                  <a:gd name="T101" fmla="*/ 719 h 1775"/>
                  <a:gd name="T102" fmla="*/ 233 w 3390"/>
                  <a:gd name="T103" fmla="*/ 34 h 1775"/>
                  <a:gd name="T104" fmla="*/ 498 w 3390"/>
                  <a:gd name="T105" fmla="*/ 0 h 1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90" h="1775">
                    <a:moveTo>
                      <a:pt x="498" y="0"/>
                    </a:moveTo>
                    <a:lnTo>
                      <a:pt x="528" y="2"/>
                    </a:lnTo>
                    <a:lnTo>
                      <a:pt x="555" y="11"/>
                    </a:lnTo>
                    <a:lnTo>
                      <a:pt x="579" y="22"/>
                    </a:lnTo>
                    <a:lnTo>
                      <a:pt x="600" y="36"/>
                    </a:lnTo>
                    <a:lnTo>
                      <a:pt x="617" y="53"/>
                    </a:lnTo>
                    <a:lnTo>
                      <a:pt x="631" y="71"/>
                    </a:lnTo>
                    <a:lnTo>
                      <a:pt x="642" y="92"/>
                    </a:lnTo>
                    <a:lnTo>
                      <a:pt x="647" y="103"/>
                    </a:lnTo>
                    <a:lnTo>
                      <a:pt x="655" y="118"/>
                    </a:lnTo>
                    <a:lnTo>
                      <a:pt x="666" y="139"/>
                    </a:lnTo>
                    <a:lnTo>
                      <a:pt x="679" y="163"/>
                    </a:lnTo>
                    <a:lnTo>
                      <a:pt x="695" y="192"/>
                    </a:lnTo>
                    <a:lnTo>
                      <a:pt x="712" y="224"/>
                    </a:lnTo>
                    <a:lnTo>
                      <a:pt x="729" y="256"/>
                    </a:lnTo>
                    <a:lnTo>
                      <a:pt x="748" y="291"/>
                    </a:lnTo>
                    <a:lnTo>
                      <a:pt x="767" y="328"/>
                    </a:lnTo>
                    <a:lnTo>
                      <a:pt x="786" y="364"/>
                    </a:lnTo>
                    <a:lnTo>
                      <a:pt x="805" y="400"/>
                    </a:lnTo>
                    <a:lnTo>
                      <a:pt x="825" y="435"/>
                    </a:lnTo>
                    <a:lnTo>
                      <a:pt x="843" y="469"/>
                    </a:lnTo>
                    <a:lnTo>
                      <a:pt x="860" y="500"/>
                    </a:lnTo>
                    <a:lnTo>
                      <a:pt x="875" y="529"/>
                    </a:lnTo>
                    <a:lnTo>
                      <a:pt x="889" y="556"/>
                    </a:lnTo>
                    <a:lnTo>
                      <a:pt x="901" y="578"/>
                    </a:lnTo>
                    <a:lnTo>
                      <a:pt x="909" y="595"/>
                    </a:lnTo>
                    <a:lnTo>
                      <a:pt x="916" y="607"/>
                    </a:lnTo>
                    <a:lnTo>
                      <a:pt x="923" y="613"/>
                    </a:lnTo>
                    <a:lnTo>
                      <a:pt x="933" y="619"/>
                    </a:lnTo>
                    <a:lnTo>
                      <a:pt x="948" y="625"/>
                    </a:lnTo>
                    <a:lnTo>
                      <a:pt x="964" y="631"/>
                    </a:lnTo>
                    <a:lnTo>
                      <a:pt x="979" y="636"/>
                    </a:lnTo>
                    <a:lnTo>
                      <a:pt x="999" y="636"/>
                    </a:lnTo>
                    <a:lnTo>
                      <a:pt x="1025" y="636"/>
                    </a:lnTo>
                    <a:lnTo>
                      <a:pt x="1060" y="636"/>
                    </a:lnTo>
                    <a:lnTo>
                      <a:pt x="1103" y="636"/>
                    </a:lnTo>
                    <a:lnTo>
                      <a:pt x="1151" y="636"/>
                    </a:lnTo>
                    <a:lnTo>
                      <a:pt x="1204" y="636"/>
                    </a:lnTo>
                    <a:lnTo>
                      <a:pt x="1263" y="636"/>
                    </a:lnTo>
                    <a:lnTo>
                      <a:pt x="1328" y="636"/>
                    </a:lnTo>
                    <a:lnTo>
                      <a:pt x="1394" y="636"/>
                    </a:lnTo>
                    <a:lnTo>
                      <a:pt x="1464" y="636"/>
                    </a:lnTo>
                    <a:lnTo>
                      <a:pt x="1537" y="636"/>
                    </a:lnTo>
                    <a:lnTo>
                      <a:pt x="1612" y="636"/>
                    </a:lnTo>
                    <a:lnTo>
                      <a:pt x="1687" y="636"/>
                    </a:lnTo>
                    <a:lnTo>
                      <a:pt x="1763" y="636"/>
                    </a:lnTo>
                    <a:lnTo>
                      <a:pt x="1838" y="636"/>
                    </a:lnTo>
                    <a:lnTo>
                      <a:pt x="1913" y="636"/>
                    </a:lnTo>
                    <a:lnTo>
                      <a:pt x="1985" y="636"/>
                    </a:lnTo>
                    <a:lnTo>
                      <a:pt x="2055" y="636"/>
                    </a:lnTo>
                    <a:lnTo>
                      <a:pt x="2123" y="636"/>
                    </a:lnTo>
                    <a:lnTo>
                      <a:pt x="2187" y="636"/>
                    </a:lnTo>
                    <a:lnTo>
                      <a:pt x="2248" y="636"/>
                    </a:lnTo>
                    <a:lnTo>
                      <a:pt x="2302" y="636"/>
                    </a:lnTo>
                    <a:lnTo>
                      <a:pt x="2352" y="636"/>
                    </a:lnTo>
                    <a:lnTo>
                      <a:pt x="2395" y="636"/>
                    </a:lnTo>
                    <a:lnTo>
                      <a:pt x="2430" y="636"/>
                    </a:lnTo>
                    <a:lnTo>
                      <a:pt x="2459" y="636"/>
                    </a:lnTo>
                    <a:lnTo>
                      <a:pt x="2480" y="636"/>
                    </a:lnTo>
                    <a:lnTo>
                      <a:pt x="2522" y="639"/>
                    </a:lnTo>
                    <a:lnTo>
                      <a:pt x="2566" y="650"/>
                    </a:lnTo>
                    <a:lnTo>
                      <a:pt x="2609" y="670"/>
                    </a:lnTo>
                    <a:lnTo>
                      <a:pt x="2654" y="695"/>
                    </a:lnTo>
                    <a:lnTo>
                      <a:pt x="2700" y="729"/>
                    </a:lnTo>
                    <a:lnTo>
                      <a:pt x="2712" y="739"/>
                    </a:lnTo>
                    <a:lnTo>
                      <a:pt x="2728" y="753"/>
                    </a:lnTo>
                    <a:lnTo>
                      <a:pt x="2745" y="770"/>
                    </a:lnTo>
                    <a:lnTo>
                      <a:pt x="2764" y="788"/>
                    </a:lnTo>
                    <a:lnTo>
                      <a:pt x="2783" y="809"/>
                    </a:lnTo>
                    <a:lnTo>
                      <a:pt x="2804" y="829"/>
                    </a:lnTo>
                    <a:lnTo>
                      <a:pt x="2823" y="849"/>
                    </a:lnTo>
                    <a:lnTo>
                      <a:pt x="2840" y="868"/>
                    </a:lnTo>
                    <a:lnTo>
                      <a:pt x="2856" y="885"/>
                    </a:lnTo>
                    <a:lnTo>
                      <a:pt x="2868" y="898"/>
                    </a:lnTo>
                    <a:lnTo>
                      <a:pt x="2876" y="907"/>
                    </a:lnTo>
                    <a:lnTo>
                      <a:pt x="2879" y="909"/>
                    </a:lnTo>
                    <a:lnTo>
                      <a:pt x="2884" y="915"/>
                    </a:lnTo>
                    <a:lnTo>
                      <a:pt x="2890" y="921"/>
                    </a:lnTo>
                    <a:lnTo>
                      <a:pt x="2896" y="928"/>
                    </a:lnTo>
                    <a:lnTo>
                      <a:pt x="2901" y="934"/>
                    </a:lnTo>
                    <a:lnTo>
                      <a:pt x="2934" y="944"/>
                    </a:lnTo>
                    <a:lnTo>
                      <a:pt x="2973" y="956"/>
                    </a:lnTo>
                    <a:lnTo>
                      <a:pt x="3014" y="972"/>
                    </a:lnTo>
                    <a:lnTo>
                      <a:pt x="3059" y="989"/>
                    </a:lnTo>
                    <a:lnTo>
                      <a:pt x="3105" y="1008"/>
                    </a:lnTo>
                    <a:lnTo>
                      <a:pt x="3150" y="1028"/>
                    </a:lnTo>
                    <a:lnTo>
                      <a:pt x="3194" y="1049"/>
                    </a:lnTo>
                    <a:lnTo>
                      <a:pt x="3237" y="1072"/>
                    </a:lnTo>
                    <a:lnTo>
                      <a:pt x="3275" y="1095"/>
                    </a:lnTo>
                    <a:lnTo>
                      <a:pt x="3309" y="1118"/>
                    </a:lnTo>
                    <a:lnTo>
                      <a:pt x="3337" y="1141"/>
                    </a:lnTo>
                    <a:lnTo>
                      <a:pt x="3358" y="1164"/>
                    </a:lnTo>
                    <a:lnTo>
                      <a:pt x="3375" y="1191"/>
                    </a:lnTo>
                    <a:lnTo>
                      <a:pt x="3384" y="1216"/>
                    </a:lnTo>
                    <a:lnTo>
                      <a:pt x="3389" y="1240"/>
                    </a:lnTo>
                    <a:lnTo>
                      <a:pt x="3390" y="1262"/>
                    </a:lnTo>
                    <a:lnTo>
                      <a:pt x="3389" y="1280"/>
                    </a:lnTo>
                    <a:lnTo>
                      <a:pt x="3385" y="1295"/>
                    </a:lnTo>
                    <a:lnTo>
                      <a:pt x="3375" y="1320"/>
                    </a:lnTo>
                    <a:lnTo>
                      <a:pt x="3356" y="1343"/>
                    </a:lnTo>
                    <a:lnTo>
                      <a:pt x="3332" y="1366"/>
                    </a:lnTo>
                    <a:lnTo>
                      <a:pt x="3303" y="1387"/>
                    </a:lnTo>
                    <a:lnTo>
                      <a:pt x="3271" y="1407"/>
                    </a:lnTo>
                    <a:lnTo>
                      <a:pt x="3233" y="1425"/>
                    </a:lnTo>
                    <a:lnTo>
                      <a:pt x="3194" y="1444"/>
                    </a:lnTo>
                    <a:lnTo>
                      <a:pt x="3152" y="1459"/>
                    </a:lnTo>
                    <a:lnTo>
                      <a:pt x="3110" y="1473"/>
                    </a:lnTo>
                    <a:lnTo>
                      <a:pt x="3066" y="1486"/>
                    </a:lnTo>
                    <a:lnTo>
                      <a:pt x="3024" y="1497"/>
                    </a:lnTo>
                    <a:lnTo>
                      <a:pt x="2982" y="1505"/>
                    </a:lnTo>
                    <a:lnTo>
                      <a:pt x="2943" y="1514"/>
                    </a:lnTo>
                    <a:lnTo>
                      <a:pt x="2905" y="1518"/>
                    </a:lnTo>
                    <a:lnTo>
                      <a:pt x="2873" y="1523"/>
                    </a:lnTo>
                    <a:lnTo>
                      <a:pt x="2844" y="1525"/>
                    </a:lnTo>
                    <a:lnTo>
                      <a:pt x="2839" y="1525"/>
                    </a:lnTo>
                    <a:lnTo>
                      <a:pt x="2826" y="1525"/>
                    </a:lnTo>
                    <a:lnTo>
                      <a:pt x="2805" y="1525"/>
                    </a:lnTo>
                    <a:lnTo>
                      <a:pt x="2777" y="1525"/>
                    </a:lnTo>
                    <a:lnTo>
                      <a:pt x="2742" y="1525"/>
                    </a:lnTo>
                    <a:lnTo>
                      <a:pt x="2701" y="1525"/>
                    </a:lnTo>
                    <a:lnTo>
                      <a:pt x="2655" y="1525"/>
                    </a:lnTo>
                    <a:lnTo>
                      <a:pt x="2604" y="1525"/>
                    </a:lnTo>
                    <a:lnTo>
                      <a:pt x="2550" y="1525"/>
                    </a:lnTo>
                    <a:lnTo>
                      <a:pt x="2492" y="1525"/>
                    </a:lnTo>
                    <a:lnTo>
                      <a:pt x="2430" y="1525"/>
                    </a:lnTo>
                    <a:lnTo>
                      <a:pt x="2367" y="1525"/>
                    </a:lnTo>
                    <a:lnTo>
                      <a:pt x="2302" y="1525"/>
                    </a:lnTo>
                    <a:lnTo>
                      <a:pt x="2237" y="1525"/>
                    </a:lnTo>
                    <a:lnTo>
                      <a:pt x="2170" y="1525"/>
                    </a:lnTo>
                    <a:lnTo>
                      <a:pt x="2105" y="1525"/>
                    </a:lnTo>
                    <a:lnTo>
                      <a:pt x="2040" y="1525"/>
                    </a:lnTo>
                    <a:lnTo>
                      <a:pt x="1977" y="1526"/>
                    </a:lnTo>
                    <a:lnTo>
                      <a:pt x="1915" y="1526"/>
                    </a:lnTo>
                    <a:lnTo>
                      <a:pt x="1857" y="1526"/>
                    </a:lnTo>
                    <a:lnTo>
                      <a:pt x="1803" y="1526"/>
                    </a:lnTo>
                    <a:lnTo>
                      <a:pt x="1752" y="1526"/>
                    </a:lnTo>
                    <a:lnTo>
                      <a:pt x="1706" y="1526"/>
                    </a:lnTo>
                    <a:lnTo>
                      <a:pt x="1665" y="1526"/>
                    </a:lnTo>
                    <a:lnTo>
                      <a:pt x="1631" y="1526"/>
                    </a:lnTo>
                    <a:lnTo>
                      <a:pt x="1603" y="1526"/>
                    </a:lnTo>
                    <a:lnTo>
                      <a:pt x="1581" y="1526"/>
                    </a:lnTo>
                    <a:lnTo>
                      <a:pt x="1569" y="1526"/>
                    </a:lnTo>
                    <a:lnTo>
                      <a:pt x="1565" y="1526"/>
                    </a:lnTo>
                    <a:lnTo>
                      <a:pt x="1552" y="1525"/>
                    </a:lnTo>
                    <a:lnTo>
                      <a:pt x="1499" y="1518"/>
                    </a:lnTo>
                    <a:lnTo>
                      <a:pt x="1446" y="1511"/>
                    </a:lnTo>
                    <a:lnTo>
                      <a:pt x="1403" y="1534"/>
                    </a:lnTo>
                    <a:lnTo>
                      <a:pt x="1360" y="1558"/>
                    </a:lnTo>
                    <a:lnTo>
                      <a:pt x="1319" y="1581"/>
                    </a:lnTo>
                    <a:lnTo>
                      <a:pt x="1279" y="1603"/>
                    </a:lnTo>
                    <a:lnTo>
                      <a:pt x="1242" y="1624"/>
                    </a:lnTo>
                    <a:lnTo>
                      <a:pt x="1207" y="1643"/>
                    </a:lnTo>
                    <a:lnTo>
                      <a:pt x="1174" y="1660"/>
                    </a:lnTo>
                    <a:lnTo>
                      <a:pt x="1145" y="1677"/>
                    </a:lnTo>
                    <a:lnTo>
                      <a:pt x="1120" y="1690"/>
                    </a:lnTo>
                    <a:lnTo>
                      <a:pt x="1098" y="1702"/>
                    </a:lnTo>
                    <a:lnTo>
                      <a:pt x="1081" y="1712"/>
                    </a:lnTo>
                    <a:lnTo>
                      <a:pt x="1069" y="1718"/>
                    </a:lnTo>
                    <a:lnTo>
                      <a:pt x="1062" y="1723"/>
                    </a:lnTo>
                    <a:lnTo>
                      <a:pt x="1051" y="1728"/>
                    </a:lnTo>
                    <a:lnTo>
                      <a:pt x="1035" y="1736"/>
                    </a:lnTo>
                    <a:lnTo>
                      <a:pt x="1014" y="1745"/>
                    </a:lnTo>
                    <a:lnTo>
                      <a:pt x="989" y="1753"/>
                    </a:lnTo>
                    <a:lnTo>
                      <a:pt x="960" y="1761"/>
                    </a:lnTo>
                    <a:lnTo>
                      <a:pt x="926" y="1769"/>
                    </a:lnTo>
                    <a:lnTo>
                      <a:pt x="887" y="1772"/>
                    </a:lnTo>
                    <a:lnTo>
                      <a:pt x="846" y="1775"/>
                    </a:lnTo>
                    <a:lnTo>
                      <a:pt x="845" y="1775"/>
                    </a:lnTo>
                    <a:lnTo>
                      <a:pt x="788" y="1771"/>
                    </a:lnTo>
                    <a:lnTo>
                      <a:pt x="745" y="1766"/>
                    </a:lnTo>
                    <a:lnTo>
                      <a:pt x="709" y="1761"/>
                    </a:lnTo>
                    <a:lnTo>
                      <a:pt x="681" y="1758"/>
                    </a:lnTo>
                    <a:lnTo>
                      <a:pt x="658" y="1754"/>
                    </a:lnTo>
                    <a:lnTo>
                      <a:pt x="642" y="1752"/>
                    </a:lnTo>
                    <a:lnTo>
                      <a:pt x="630" y="1749"/>
                    </a:lnTo>
                    <a:lnTo>
                      <a:pt x="623" y="1748"/>
                    </a:lnTo>
                    <a:lnTo>
                      <a:pt x="598" y="1740"/>
                    </a:lnTo>
                    <a:lnTo>
                      <a:pt x="577" y="1729"/>
                    </a:lnTo>
                    <a:lnTo>
                      <a:pt x="559" y="1713"/>
                    </a:lnTo>
                    <a:lnTo>
                      <a:pt x="543" y="1695"/>
                    </a:lnTo>
                    <a:lnTo>
                      <a:pt x="531" y="1673"/>
                    </a:lnTo>
                    <a:lnTo>
                      <a:pt x="524" y="1649"/>
                    </a:lnTo>
                    <a:lnTo>
                      <a:pt x="521" y="1625"/>
                    </a:lnTo>
                    <a:lnTo>
                      <a:pt x="524" y="1601"/>
                    </a:lnTo>
                    <a:lnTo>
                      <a:pt x="530" y="1577"/>
                    </a:lnTo>
                    <a:lnTo>
                      <a:pt x="542" y="1555"/>
                    </a:lnTo>
                    <a:lnTo>
                      <a:pt x="543" y="1552"/>
                    </a:lnTo>
                    <a:lnTo>
                      <a:pt x="544" y="1551"/>
                    </a:lnTo>
                    <a:lnTo>
                      <a:pt x="545" y="1549"/>
                    </a:lnTo>
                    <a:lnTo>
                      <a:pt x="548" y="1546"/>
                    </a:lnTo>
                    <a:lnTo>
                      <a:pt x="551" y="1541"/>
                    </a:lnTo>
                    <a:lnTo>
                      <a:pt x="556" y="1535"/>
                    </a:lnTo>
                    <a:lnTo>
                      <a:pt x="562" y="1528"/>
                    </a:lnTo>
                    <a:lnTo>
                      <a:pt x="571" y="1518"/>
                    </a:lnTo>
                    <a:lnTo>
                      <a:pt x="580" y="1506"/>
                    </a:lnTo>
                    <a:lnTo>
                      <a:pt x="592" y="1493"/>
                    </a:lnTo>
                    <a:lnTo>
                      <a:pt x="607" y="1475"/>
                    </a:lnTo>
                    <a:lnTo>
                      <a:pt x="625" y="1456"/>
                    </a:lnTo>
                    <a:lnTo>
                      <a:pt x="646" y="1431"/>
                    </a:lnTo>
                    <a:lnTo>
                      <a:pt x="669" y="1405"/>
                    </a:lnTo>
                    <a:lnTo>
                      <a:pt x="696" y="1373"/>
                    </a:lnTo>
                    <a:lnTo>
                      <a:pt x="727" y="1338"/>
                    </a:lnTo>
                    <a:lnTo>
                      <a:pt x="762" y="1298"/>
                    </a:lnTo>
                    <a:lnTo>
                      <a:pt x="756" y="1296"/>
                    </a:lnTo>
                    <a:lnTo>
                      <a:pt x="748" y="1294"/>
                    </a:lnTo>
                    <a:lnTo>
                      <a:pt x="724" y="1280"/>
                    </a:lnTo>
                    <a:lnTo>
                      <a:pt x="695" y="1265"/>
                    </a:lnTo>
                    <a:lnTo>
                      <a:pt x="663" y="1246"/>
                    </a:lnTo>
                    <a:lnTo>
                      <a:pt x="629" y="1227"/>
                    </a:lnTo>
                    <a:lnTo>
                      <a:pt x="594" y="1207"/>
                    </a:lnTo>
                    <a:lnTo>
                      <a:pt x="559" y="1186"/>
                    </a:lnTo>
                    <a:lnTo>
                      <a:pt x="524" y="1165"/>
                    </a:lnTo>
                    <a:lnTo>
                      <a:pt x="493" y="1148"/>
                    </a:lnTo>
                    <a:lnTo>
                      <a:pt x="465" y="1132"/>
                    </a:lnTo>
                    <a:lnTo>
                      <a:pt x="440" y="1117"/>
                    </a:lnTo>
                    <a:lnTo>
                      <a:pt x="418" y="1105"/>
                    </a:lnTo>
                    <a:lnTo>
                      <a:pt x="401" y="1095"/>
                    </a:lnTo>
                    <a:lnTo>
                      <a:pt x="384" y="1084"/>
                    </a:lnTo>
                    <a:lnTo>
                      <a:pt x="370" y="1070"/>
                    </a:lnTo>
                    <a:lnTo>
                      <a:pt x="358" y="1054"/>
                    </a:lnTo>
                    <a:lnTo>
                      <a:pt x="337" y="1063"/>
                    </a:lnTo>
                    <a:lnTo>
                      <a:pt x="319" y="1070"/>
                    </a:lnTo>
                    <a:lnTo>
                      <a:pt x="306" y="1076"/>
                    </a:lnTo>
                    <a:lnTo>
                      <a:pt x="297" y="1080"/>
                    </a:lnTo>
                    <a:lnTo>
                      <a:pt x="295" y="1081"/>
                    </a:lnTo>
                    <a:lnTo>
                      <a:pt x="287" y="1083"/>
                    </a:lnTo>
                    <a:lnTo>
                      <a:pt x="278" y="1086"/>
                    </a:lnTo>
                    <a:lnTo>
                      <a:pt x="271" y="1087"/>
                    </a:lnTo>
                    <a:lnTo>
                      <a:pt x="259" y="1089"/>
                    </a:lnTo>
                    <a:lnTo>
                      <a:pt x="242" y="1092"/>
                    </a:lnTo>
                    <a:lnTo>
                      <a:pt x="221" y="1094"/>
                    </a:lnTo>
                    <a:lnTo>
                      <a:pt x="198" y="1098"/>
                    </a:lnTo>
                    <a:lnTo>
                      <a:pt x="174" y="1099"/>
                    </a:lnTo>
                    <a:lnTo>
                      <a:pt x="150" y="1100"/>
                    </a:lnTo>
                    <a:lnTo>
                      <a:pt x="139" y="1100"/>
                    </a:lnTo>
                    <a:lnTo>
                      <a:pt x="125" y="1099"/>
                    </a:lnTo>
                    <a:lnTo>
                      <a:pt x="108" y="1096"/>
                    </a:lnTo>
                    <a:lnTo>
                      <a:pt x="89" y="1093"/>
                    </a:lnTo>
                    <a:lnTo>
                      <a:pt x="69" y="1086"/>
                    </a:lnTo>
                    <a:lnTo>
                      <a:pt x="51" y="1076"/>
                    </a:lnTo>
                    <a:lnTo>
                      <a:pt x="33" y="1061"/>
                    </a:lnTo>
                    <a:lnTo>
                      <a:pt x="16" y="1043"/>
                    </a:lnTo>
                    <a:lnTo>
                      <a:pt x="5" y="1020"/>
                    </a:lnTo>
                    <a:lnTo>
                      <a:pt x="0" y="996"/>
                    </a:lnTo>
                    <a:lnTo>
                      <a:pt x="0" y="973"/>
                    </a:lnTo>
                    <a:lnTo>
                      <a:pt x="6" y="949"/>
                    </a:lnTo>
                    <a:lnTo>
                      <a:pt x="18" y="928"/>
                    </a:lnTo>
                    <a:lnTo>
                      <a:pt x="35" y="910"/>
                    </a:lnTo>
                    <a:lnTo>
                      <a:pt x="179" y="791"/>
                    </a:lnTo>
                    <a:lnTo>
                      <a:pt x="179" y="787"/>
                    </a:lnTo>
                    <a:lnTo>
                      <a:pt x="180" y="776"/>
                    </a:lnTo>
                    <a:lnTo>
                      <a:pt x="180" y="763"/>
                    </a:lnTo>
                    <a:lnTo>
                      <a:pt x="181" y="746"/>
                    </a:lnTo>
                    <a:lnTo>
                      <a:pt x="183" y="731"/>
                    </a:lnTo>
                    <a:lnTo>
                      <a:pt x="183" y="719"/>
                    </a:lnTo>
                    <a:lnTo>
                      <a:pt x="183" y="143"/>
                    </a:lnTo>
                    <a:lnTo>
                      <a:pt x="186" y="110"/>
                    </a:lnTo>
                    <a:lnTo>
                      <a:pt x="196" y="81"/>
                    </a:lnTo>
                    <a:lnTo>
                      <a:pt x="213" y="55"/>
                    </a:lnTo>
                    <a:lnTo>
                      <a:pt x="233" y="34"/>
                    </a:lnTo>
                    <a:lnTo>
                      <a:pt x="260" y="17"/>
                    </a:lnTo>
                    <a:lnTo>
                      <a:pt x="289" y="5"/>
                    </a:lnTo>
                    <a:lnTo>
                      <a:pt x="322" y="0"/>
                    </a:lnTo>
                    <a:lnTo>
                      <a:pt x="328" y="0"/>
                    </a:lnTo>
                    <a:lnTo>
                      <a:pt x="49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ea typeface="ＭＳ Ｐゴシック"/>
                </a:endParaRPr>
              </a:p>
            </p:txBody>
          </p:sp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A57C4A97-0236-4864-9695-0D0B65F62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30" y="336"/>
                <a:ext cx="634" cy="307"/>
              </a:xfrm>
              <a:custGeom>
                <a:avLst/>
                <a:gdLst>
                  <a:gd name="T0" fmla="*/ 1784 w 3172"/>
                  <a:gd name="T1" fmla="*/ 1007 h 1535"/>
                  <a:gd name="T2" fmla="*/ 1692 w 3172"/>
                  <a:gd name="T3" fmla="*/ 1062 h 1535"/>
                  <a:gd name="T4" fmla="*/ 1430 w 3172"/>
                  <a:gd name="T5" fmla="*/ 1207 h 1535"/>
                  <a:gd name="T6" fmla="*/ 1131 w 3172"/>
                  <a:gd name="T7" fmla="*/ 1373 h 1535"/>
                  <a:gd name="T8" fmla="*/ 927 w 3172"/>
                  <a:gd name="T9" fmla="*/ 1484 h 1535"/>
                  <a:gd name="T10" fmla="*/ 860 w 3172"/>
                  <a:gd name="T11" fmla="*/ 1517 h 1535"/>
                  <a:gd name="T12" fmla="*/ 626 w 3172"/>
                  <a:gd name="T13" fmla="*/ 1523 h 1535"/>
                  <a:gd name="T14" fmla="*/ 549 w 3172"/>
                  <a:gd name="T15" fmla="*/ 1511 h 1535"/>
                  <a:gd name="T16" fmla="*/ 542 w 3172"/>
                  <a:gd name="T17" fmla="*/ 1501 h 1535"/>
                  <a:gd name="T18" fmla="*/ 613 w 3172"/>
                  <a:gd name="T19" fmla="*/ 1417 h 1535"/>
                  <a:gd name="T20" fmla="*/ 788 w 3172"/>
                  <a:gd name="T21" fmla="*/ 1216 h 1535"/>
                  <a:gd name="T22" fmla="*/ 954 w 3172"/>
                  <a:gd name="T23" fmla="*/ 1028 h 1535"/>
                  <a:gd name="T24" fmla="*/ 2245 w 3172"/>
                  <a:gd name="T25" fmla="*/ 732 h 1535"/>
                  <a:gd name="T26" fmla="*/ 2152 w 3172"/>
                  <a:gd name="T27" fmla="*/ 737 h 1535"/>
                  <a:gd name="T28" fmla="*/ 2122 w 3172"/>
                  <a:gd name="T29" fmla="*/ 773 h 1535"/>
                  <a:gd name="T30" fmla="*/ 2122 w 3172"/>
                  <a:gd name="T31" fmla="*/ 874 h 1535"/>
                  <a:gd name="T32" fmla="*/ 2150 w 3172"/>
                  <a:gd name="T33" fmla="*/ 908 h 1535"/>
                  <a:gd name="T34" fmla="*/ 2283 w 3172"/>
                  <a:gd name="T35" fmla="*/ 909 h 1535"/>
                  <a:gd name="T36" fmla="*/ 2328 w 3172"/>
                  <a:gd name="T37" fmla="*/ 876 h 1535"/>
                  <a:gd name="T38" fmla="*/ 2305 w 3172"/>
                  <a:gd name="T39" fmla="*/ 812 h 1535"/>
                  <a:gd name="T40" fmla="*/ 2253 w 3172"/>
                  <a:gd name="T41" fmla="*/ 733 h 1535"/>
                  <a:gd name="T42" fmla="*/ 536 w 3172"/>
                  <a:gd name="T43" fmla="*/ 701 h 1535"/>
                  <a:gd name="T44" fmla="*/ 536 w 3172"/>
                  <a:gd name="T45" fmla="*/ 713 h 1535"/>
                  <a:gd name="T46" fmla="*/ 420 w 3172"/>
                  <a:gd name="T47" fmla="*/ 762 h 1535"/>
                  <a:gd name="T48" fmla="*/ 223 w 3172"/>
                  <a:gd name="T49" fmla="*/ 841 h 1535"/>
                  <a:gd name="T50" fmla="*/ 146 w 3172"/>
                  <a:gd name="T51" fmla="*/ 870 h 1535"/>
                  <a:gd name="T52" fmla="*/ 21 w 3172"/>
                  <a:gd name="T53" fmla="*/ 877 h 1535"/>
                  <a:gd name="T54" fmla="*/ 427 w 3172"/>
                  <a:gd name="T55" fmla="*/ 12 h 1535"/>
                  <a:gd name="T56" fmla="*/ 457 w 3172"/>
                  <a:gd name="T57" fmla="*/ 66 h 1535"/>
                  <a:gd name="T58" fmla="*/ 570 w 3172"/>
                  <a:gd name="T59" fmla="*/ 276 h 1535"/>
                  <a:gd name="T60" fmla="*/ 686 w 3172"/>
                  <a:gd name="T61" fmla="*/ 494 h 1535"/>
                  <a:gd name="T62" fmla="*/ 784 w 3172"/>
                  <a:gd name="T63" fmla="*/ 608 h 1535"/>
                  <a:gd name="T64" fmla="*/ 873 w 3172"/>
                  <a:gd name="T65" fmla="*/ 636 h 1535"/>
                  <a:gd name="T66" fmla="*/ 1110 w 3172"/>
                  <a:gd name="T67" fmla="*/ 636 h 1535"/>
                  <a:gd name="T68" fmla="*/ 1567 w 3172"/>
                  <a:gd name="T69" fmla="*/ 636 h 1535"/>
                  <a:gd name="T70" fmla="*/ 2050 w 3172"/>
                  <a:gd name="T71" fmla="*/ 636 h 1535"/>
                  <a:gd name="T72" fmla="*/ 2361 w 3172"/>
                  <a:gd name="T73" fmla="*/ 636 h 1535"/>
                  <a:gd name="T74" fmla="*/ 2507 w 3172"/>
                  <a:gd name="T75" fmla="*/ 706 h 1535"/>
                  <a:gd name="T76" fmla="*/ 2382 w 3172"/>
                  <a:gd name="T77" fmla="*/ 741 h 1535"/>
                  <a:gd name="T78" fmla="*/ 2422 w 3172"/>
                  <a:gd name="T79" fmla="*/ 845 h 1535"/>
                  <a:gd name="T80" fmla="*/ 2481 w 3172"/>
                  <a:gd name="T81" fmla="*/ 894 h 1535"/>
                  <a:gd name="T82" fmla="*/ 2659 w 3172"/>
                  <a:gd name="T83" fmla="*/ 870 h 1535"/>
                  <a:gd name="T84" fmla="*/ 2745 w 3172"/>
                  <a:gd name="T85" fmla="*/ 925 h 1535"/>
                  <a:gd name="T86" fmla="*/ 2890 w 3172"/>
                  <a:gd name="T87" fmla="*/ 970 h 1535"/>
                  <a:gd name="T88" fmla="*/ 3110 w 3172"/>
                  <a:gd name="T89" fmla="*/ 1073 h 1535"/>
                  <a:gd name="T90" fmla="*/ 3155 w 3172"/>
                  <a:gd name="T91" fmla="*/ 1159 h 1535"/>
                  <a:gd name="T92" fmla="*/ 2949 w 3172"/>
                  <a:gd name="T93" fmla="*/ 1247 h 1535"/>
                  <a:gd name="T94" fmla="*/ 1597 w 3172"/>
                  <a:gd name="T95" fmla="*/ 1252 h 1535"/>
                  <a:gd name="T96" fmla="*/ 1846 w 3172"/>
                  <a:gd name="T97" fmla="*/ 1109 h 1535"/>
                  <a:gd name="T98" fmla="*/ 1902 w 3172"/>
                  <a:gd name="T99" fmla="*/ 1032 h 1535"/>
                  <a:gd name="T100" fmla="*/ 1869 w 3172"/>
                  <a:gd name="T101" fmla="*/ 905 h 1535"/>
                  <a:gd name="T102" fmla="*/ 1769 w 3172"/>
                  <a:gd name="T103" fmla="*/ 856 h 1535"/>
                  <a:gd name="T104" fmla="*/ 1615 w 3172"/>
                  <a:gd name="T105" fmla="*/ 854 h 1535"/>
                  <a:gd name="T106" fmla="*/ 1275 w 3172"/>
                  <a:gd name="T107" fmla="*/ 856 h 1535"/>
                  <a:gd name="T108" fmla="*/ 1018 w 3172"/>
                  <a:gd name="T109" fmla="*/ 856 h 1535"/>
                  <a:gd name="T110" fmla="*/ 863 w 3172"/>
                  <a:gd name="T111" fmla="*/ 950 h 1535"/>
                  <a:gd name="T112" fmla="*/ 613 w 3172"/>
                  <a:gd name="T113" fmla="*/ 1014 h 1535"/>
                  <a:gd name="T114" fmla="*/ 385 w 3172"/>
                  <a:gd name="T115" fmla="*/ 885 h 1535"/>
                  <a:gd name="T116" fmla="*/ 565 w 3172"/>
                  <a:gd name="T117" fmla="*/ 808 h 1535"/>
                  <a:gd name="T118" fmla="*/ 637 w 3172"/>
                  <a:gd name="T119" fmla="*/ 694 h 1535"/>
                  <a:gd name="T120" fmla="*/ 520 w 3172"/>
                  <a:gd name="T121" fmla="*/ 594 h 1535"/>
                  <a:gd name="T122" fmla="*/ 223 w 3172"/>
                  <a:gd name="T123" fmla="*/ 1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2" h="1535">
                    <a:moveTo>
                      <a:pt x="1753" y="974"/>
                    </a:moveTo>
                    <a:lnTo>
                      <a:pt x="1771" y="980"/>
                    </a:lnTo>
                    <a:lnTo>
                      <a:pt x="1781" y="986"/>
                    </a:lnTo>
                    <a:lnTo>
                      <a:pt x="1786" y="992"/>
                    </a:lnTo>
                    <a:lnTo>
                      <a:pt x="1787" y="997"/>
                    </a:lnTo>
                    <a:lnTo>
                      <a:pt x="1786" y="1002"/>
                    </a:lnTo>
                    <a:lnTo>
                      <a:pt x="1784" y="1007"/>
                    </a:lnTo>
                    <a:lnTo>
                      <a:pt x="1782" y="1009"/>
                    </a:lnTo>
                    <a:lnTo>
                      <a:pt x="1780" y="1012"/>
                    </a:lnTo>
                    <a:lnTo>
                      <a:pt x="1771" y="1016"/>
                    </a:lnTo>
                    <a:lnTo>
                      <a:pt x="1758" y="1025"/>
                    </a:lnTo>
                    <a:lnTo>
                      <a:pt x="1740" y="1036"/>
                    </a:lnTo>
                    <a:lnTo>
                      <a:pt x="1717" y="1048"/>
                    </a:lnTo>
                    <a:lnTo>
                      <a:pt x="1692" y="1062"/>
                    </a:lnTo>
                    <a:lnTo>
                      <a:pt x="1661" y="1079"/>
                    </a:lnTo>
                    <a:lnTo>
                      <a:pt x="1629" y="1097"/>
                    </a:lnTo>
                    <a:lnTo>
                      <a:pt x="1592" y="1118"/>
                    </a:lnTo>
                    <a:lnTo>
                      <a:pt x="1555" y="1139"/>
                    </a:lnTo>
                    <a:lnTo>
                      <a:pt x="1515" y="1161"/>
                    </a:lnTo>
                    <a:lnTo>
                      <a:pt x="1473" y="1184"/>
                    </a:lnTo>
                    <a:lnTo>
                      <a:pt x="1430" y="1207"/>
                    </a:lnTo>
                    <a:lnTo>
                      <a:pt x="1387" y="1232"/>
                    </a:lnTo>
                    <a:lnTo>
                      <a:pt x="1343" y="1256"/>
                    </a:lnTo>
                    <a:lnTo>
                      <a:pt x="1299" y="1280"/>
                    </a:lnTo>
                    <a:lnTo>
                      <a:pt x="1255" y="1304"/>
                    </a:lnTo>
                    <a:lnTo>
                      <a:pt x="1213" y="1328"/>
                    </a:lnTo>
                    <a:lnTo>
                      <a:pt x="1172" y="1351"/>
                    </a:lnTo>
                    <a:lnTo>
                      <a:pt x="1131" y="1373"/>
                    </a:lnTo>
                    <a:lnTo>
                      <a:pt x="1093" y="1394"/>
                    </a:lnTo>
                    <a:lnTo>
                      <a:pt x="1057" y="1413"/>
                    </a:lnTo>
                    <a:lnTo>
                      <a:pt x="1024" y="1431"/>
                    </a:lnTo>
                    <a:lnTo>
                      <a:pt x="995" y="1448"/>
                    </a:lnTo>
                    <a:lnTo>
                      <a:pt x="969" y="1463"/>
                    </a:lnTo>
                    <a:lnTo>
                      <a:pt x="946" y="1475"/>
                    </a:lnTo>
                    <a:lnTo>
                      <a:pt x="927" y="1484"/>
                    </a:lnTo>
                    <a:lnTo>
                      <a:pt x="914" y="1493"/>
                    </a:lnTo>
                    <a:lnTo>
                      <a:pt x="906" y="1496"/>
                    </a:lnTo>
                    <a:lnTo>
                      <a:pt x="903" y="1499"/>
                    </a:lnTo>
                    <a:lnTo>
                      <a:pt x="901" y="1500"/>
                    </a:lnTo>
                    <a:lnTo>
                      <a:pt x="892" y="1504"/>
                    </a:lnTo>
                    <a:lnTo>
                      <a:pt x="878" y="1510"/>
                    </a:lnTo>
                    <a:lnTo>
                      <a:pt x="860" y="1517"/>
                    </a:lnTo>
                    <a:lnTo>
                      <a:pt x="837" y="1524"/>
                    </a:lnTo>
                    <a:lnTo>
                      <a:pt x="809" y="1530"/>
                    </a:lnTo>
                    <a:lnTo>
                      <a:pt x="778" y="1534"/>
                    </a:lnTo>
                    <a:lnTo>
                      <a:pt x="741" y="1535"/>
                    </a:lnTo>
                    <a:lnTo>
                      <a:pt x="703" y="1533"/>
                    </a:lnTo>
                    <a:lnTo>
                      <a:pt x="660" y="1528"/>
                    </a:lnTo>
                    <a:lnTo>
                      <a:pt x="626" y="1523"/>
                    </a:lnTo>
                    <a:lnTo>
                      <a:pt x="600" y="1519"/>
                    </a:lnTo>
                    <a:lnTo>
                      <a:pt x="579" y="1517"/>
                    </a:lnTo>
                    <a:lnTo>
                      <a:pt x="565" y="1515"/>
                    </a:lnTo>
                    <a:lnTo>
                      <a:pt x="556" y="1512"/>
                    </a:lnTo>
                    <a:lnTo>
                      <a:pt x="551" y="1511"/>
                    </a:lnTo>
                    <a:lnTo>
                      <a:pt x="549" y="1511"/>
                    </a:lnTo>
                    <a:lnTo>
                      <a:pt x="549" y="1511"/>
                    </a:lnTo>
                    <a:lnTo>
                      <a:pt x="548" y="1511"/>
                    </a:lnTo>
                    <a:lnTo>
                      <a:pt x="547" y="1510"/>
                    </a:lnTo>
                    <a:lnTo>
                      <a:pt x="544" y="1510"/>
                    </a:lnTo>
                    <a:lnTo>
                      <a:pt x="543" y="1507"/>
                    </a:lnTo>
                    <a:lnTo>
                      <a:pt x="542" y="1506"/>
                    </a:lnTo>
                    <a:lnTo>
                      <a:pt x="542" y="1504"/>
                    </a:lnTo>
                    <a:lnTo>
                      <a:pt x="542" y="1501"/>
                    </a:lnTo>
                    <a:lnTo>
                      <a:pt x="543" y="1499"/>
                    </a:lnTo>
                    <a:lnTo>
                      <a:pt x="547" y="1494"/>
                    </a:lnTo>
                    <a:lnTo>
                      <a:pt x="554" y="1486"/>
                    </a:lnTo>
                    <a:lnTo>
                      <a:pt x="565" y="1473"/>
                    </a:lnTo>
                    <a:lnTo>
                      <a:pt x="578" y="1458"/>
                    </a:lnTo>
                    <a:lnTo>
                      <a:pt x="595" y="1438"/>
                    </a:lnTo>
                    <a:lnTo>
                      <a:pt x="613" y="1417"/>
                    </a:lnTo>
                    <a:lnTo>
                      <a:pt x="635" y="1392"/>
                    </a:lnTo>
                    <a:lnTo>
                      <a:pt x="658" y="1366"/>
                    </a:lnTo>
                    <a:lnTo>
                      <a:pt x="683" y="1338"/>
                    </a:lnTo>
                    <a:lnTo>
                      <a:pt x="709" y="1308"/>
                    </a:lnTo>
                    <a:lnTo>
                      <a:pt x="735" y="1278"/>
                    </a:lnTo>
                    <a:lnTo>
                      <a:pt x="762" y="1247"/>
                    </a:lnTo>
                    <a:lnTo>
                      <a:pt x="788" y="1216"/>
                    </a:lnTo>
                    <a:lnTo>
                      <a:pt x="816" y="1186"/>
                    </a:lnTo>
                    <a:lnTo>
                      <a:pt x="843" y="1155"/>
                    </a:lnTo>
                    <a:lnTo>
                      <a:pt x="868" y="1126"/>
                    </a:lnTo>
                    <a:lnTo>
                      <a:pt x="892" y="1099"/>
                    </a:lnTo>
                    <a:lnTo>
                      <a:pt x="914" y="1073"/>
                    </a:lnTo>
                    <a:lnTo>
                      <a:pt x="935" y="1050"/>
                    </a:lnTo>
                    <a:lnTo>
                      <a:pt x="954" y="1028"/>
                    </a:lnTo>
                    <a:lnTo>
                      <a:pt x="970" y="1010"/>
                    </a:lnTo>
                    <a:lnTo>
                      <a:pt x="983" y="996"/>
                    </a:lnTo>
                    <a:lnTo>
                      <a:pt x="993" y="985"/>
                    </a:lnTo>
                    <a:lnTo>
                      <a:pt x="999" y="978"/>
                    </a:lnTo>
                    <a:lnTo>
                      <a:pt x="1000" y="976"/>
                    </a:lnTo>
                    <a:lnTo>
                      <a:pt x="1753" y="974"/>
                    </a:lnTo>
                    <a:close/>
                    <a:moveTo>
                      <a:pt x="2245" y="732"/>
                    </a:moveTo>
                    <a:lnTo>
                      <a:pt x="2242" y="733"/>
                    </a:lnTo>
                    <a:lnTo>
                      <a:pt x="2231" y="733"/>
                    </a:lnTo>
                    <a:lnTo>
                      <a:pt x="2215" y="733"/>
                    </a:lnTo>
                    <a:lnTo>
                      <a:pt x="2197" y="735"/>
                    </a:lnTo>
                    <a:lnTo>
                      <a:pt x="2179" y="735"/>
                    </a:lnTo>
                    <a:lnTo>
                      <a:pt x="2163" y="736"/>
                    </a:lnTo>
                    <a:lnTo>
                      <a:pt x="2152" y="737"/>
                    </a:lnTo>
                    <a:lnTo>
                      <a:pt x="2140" y="740"/>
                    </a:lnTo>
                    <a:lnTo>
                      <a:pt x="2132" y="746"/>
                    </a:lnTo>
                    <a:lnTo>
                      <a:pt x="2127" y="752"/>
                    </a:lnTo>
                    <a:lnTo>
                      <a:pt x="2123" y="760"/>
                    </a:lnTo>
                    <a:lnTo>
                      <a:pt x="2122" y="766"/>
                    </a:lnTo>
                    <a:lnTo>
                      <a:pt x="2122" y="772"/>
                    </a:lnTo>
                    <a:lnTo>
                      <a:pt x="2122" y="773"/>
                    </a:lnTo>
                    <a:lnTo>
                      <a:pt x="2121" y="778"/>
                    </a:lnTo>
                    <a:lnTo>
                      <a:pt x="2121" y="789"/>
                    </a:lnTo>
                    <a:lnTo>
                      <a:pt x="2121" y="805"/>
                    </a:lnTo>
                    <a:lnTo>
                      <a:pt x="2121" y="823"/>
                    </a:lnTo>
                    <a:lnTo>
                      <a:pt x="2121" y="842"/>
                    </a:lnTo>
                    <a:lnTo>
                      <a:pt x="2121" y="859"/>
                    </a:lnTo>
                    <a:lnTo>
                      <a:pt x="2122" y="874"/>
                    </a:lnTo>
                    <a:lnTo>
                      <a:pt x="2123" y="886"/>
                    </a:lnTo>
                    <a:lnTo>
                      <a:pt x="2128" y="894"/>
                    </a:lnTo>
                    <a:lnTo>
                      <a:pt x="2134" y="900"/>
                    </a:lnTo>
                    <a:lnTo>
                      <a:pt x="2140" y="904"/>
                    </a:lnTo>
                    <a:lnTo>
                      <a:pt x="2145" y="906"/>
                    </a:lnTo>
                    <a:lnTo>
                      <a:pt x="2146" y="906"/>
                    </a:lnTo>
                    <a:lnTo>
                      <a:pt x="2150" y="908"/>
                    </a:lnTo>
                    <a:lnTo>
                      <a:pt x="2160" y="908"/>
                    </a:lnTo>
                    <a:lnTo>
                      <a:pt x="2175" y="909"/>
                    </a:lnTo>
                    <a:lnTo>
                      <a:pt x="2193" y="909"/>
                    </a:lnTo>
                    <a:lnTo>
                      <a:pt x="2215" y="910"/>
                    </a:lnTo>
                    <a:lnTo>
                      <a:pt x="2238" y="910"/>
                    </a:lnTo>
                    <a:lnTo>
                      <a:pt x="2261" y="910"/>
                    </a:lnTo>
                    <a:lnTo>
                      <a:pt x="2283" y="909"/>
                    </a:lnTo>
                    <a:lnTo>
                      <a:pt x="2300" y="908"/>
                    </a:lnTo>
                    <a:lnTo>
                      <a:pt x="2312" y="904"/>
                    </a:lnTo>
                    <a:lnTo>
                      <a:pt x="2320" y="898"/>
                    </a:lnTo>
                    <a:lnTo>
                      <a:pt x="2325" y="892"/>
                    </a:lnTo>
                    <a:lnTo>
                      <a:pt x="2328" y="886"/>
                    </a:lnTo>
                    <a:lnTo>
                      <a:pt x="2328" y="881"/>
                    </a:lnTo>
                    <a:lnTo>
                      <a:pt x="2328" y="876"/>
                    </a:lnTo>
                    <a:lnTo>
                      <a:pt x="2326" y="873"/>
                    </a:lnTo>
                    <a:lnTo>
                      <a:pt x="2326" y="871"/>
                    </a:lnTo>
                    <a:lnTo>
                      <a:pt x="2325" y="868"/>
                    </a:lnTo>
                    <a:lnTo>
                      <a:pt x="2322" y="859"/>
                    </a:lnTo>
                    <a:lnTo>
                      <a:pt x="2318" y="846"/>
                    </a:lnTo>
                    <a:lnTo>
                      <a:pt x="2312" y="830"/>
                    </a:lnTo>
                    <a:lnTo>
                      <a:pt x="2305" y="812"/>
                    </a:lnTo>
                    <a:lnTo>
                      <a:pt x="2299" y="795"/>
                    </a:lnTo>
                    <a:lnTo>
                      <a:pt x="2291" y="778"/>
                    </a:lnTo>
                    <a:lnTo>
                      <a:pt x="2285" y="765"/>
                    </a:lnTo>
                    <a:lnTo>
                      <a:pt x="2277" y="752"/>
                    </a:lnTo>
                    <a:lnTo>
                      <a:pt x="2268" y="742"/>
                    </a:lnTo>
                    <a:lnTo>
                      <a:pt x="2260" y="737"/>
                    </a:lnTo>
                    <a:lnTo>
                      <a:pt x="2253" y="733"/>
                    </a:lnTo>
                    <a:lnTo>
                      <a:pt x="2248" y="733"/>
                    </a:lnTo>
                    <a:lnTo>
                      <a:pt x="2245" y="732"/>
                    </a:lnTo>
                    <a:close/>
                    <a:moveTo>
                      <a:pt x="208" y="694"/>
                    </a:moveTo>
                    <a:lnTo>
                      <a:pt x="520" y="694"/>
                    </a:lnTo>
                    <a:lnTo>
                      <a:pt x="527" y="696"/>
                    </a:lnTo>
                    <a:lnTo>
                      <a:pt x="532" y="698"/>
                    </a:lnTo>
                    <a:lnTo>
                      <a:pt x="536" y="701"/>
                    </a:lnTo>
                    <a:lnTo>
                      <a:pt x="537" y="703"/>
                    </a:lnTo>
                    <a:lnTo>
                      <a:pt x="538" y="706"/>
                    </a:lnTo>
                    <a:lnTo>
                      <a:pt x="538" y="707"/>
                    </a:lnTo>
                    <a:lnTo>
                      <a:pt x="537" y="709"/>
                    </a:lnTo>
                    <a:lnTo>
                      <a:pt x="537" y="710"/>
                    </a:lnTo>
                    <a:lnTo>
                      <a:pt x="536" y="712"/>
                    </a:lnTo>
                    <a:lnTo>
                      <a:pt x="536" y="713"/>
                    </a:lnTo>
                    <a:lnTo>
                      <a:pt x="532" y="715"/>
                    </a:lnTo>
                    <a:lnTo>
                      <a:pt x="524" y="719"/>
                    </a:lnTo>
                    <a:lnTo>
                      <a:pt x="510" y="724"/>
                    </a:lnTo>
                    <a:lnTo>
                      <a:pt x="492" y="732"/>
                    </a:lnTo>
                    <a:lnTo>
                      <a:pt x="470" y="741"/>
                    </a:lnTo>
                    <a:lnTo>
                      <a:pt x="446" y="752"/>
                    </a:lnTo>
                    <a:lnTo>
                      <a:pt x="420" y="762"/>
                    </a:lnTo>
                    <a:lnTo>
                      <a:pt x="392" y="773"/>
                    </a:lnTo>
                    <a:lnTo>
                      <a:pt x="362" y="785"/>
                    </a:lnTo>
                    <a:lnTo>
                      <a:pt x="333" y="798"/>
                    </a:lnTo>
                    <a:lnTo>
                      <a:pt x="302" y="810"/>
                    </a:lnTo>
                    <a:lnTo>
                      <a:pt x="275" y="821"/>
                    </a:lnTo>
                    <a:lnTo>
                      <a:pt x="248" y="831"/>
                    </a:lnTo>
                    <a:lnTo>
                      <a:pt x="223" y="841"/>
                    </a:lnTo>
                    <a:lnTo>
                      <a:pt x="202" y="851"/>
                    </a:lnTo>
                    <a:lnTo>
                      <a:pt x="184" y="858"/>
                    </a:lnTo>
                    <a:lnTo>
                      <a:pt x="171" y="863"/>
                    </a:lnTo>
                    <a:lnTo>
                      <a:pt x="161" y="866"/>
                    </a:lnTo>
                    <a:lnTo>
                      <a:pt x="159" y="868"/>
                    </a:lnTo>
                    <a:lnTo>
                      <a:pt x="155" y="868"/>
                    </a:lnTo>
                    <a:lnTo>
                      <a:pt x="146" y="870"/>
                    </a:lnTo>
                    <a:lnTo>
                      <a:pt x="133" y="873"/>
                    </a:lnTo>
                    <a:lnTo>
                      <a:pt x="116" y="875"/>
                    </a:lnTo>
                    <a:lnTo>
                      <a:pt x="97" y="877"/>
                    </a:lnTo>
                    <a:lnTo>
                      <a:pt x="76" y="880"/>
                    </a:lnTo>
                    <a:lnTo>
                      <a:pt x="57" y="880"/>
                    </a:lnTo>
                    <a:lnTo>
                      <a:pt x="38" y="880"/>
                    </a:lnTo>
                    <a:lnTo>
                      <a:pt x="21" y="877"/>
                    </a:lnTo>
                    <a:lnTo>
                      <a:pt x="9" y="874"/>
                    </a:lnTo>
                    <a:lnTo>
                      <a:pt x="0" y="866"/>
                    </a:lnTo>
                    <a:lnTo>
                      <a:pt x="208" y="694"/>
                    </a:lnTo>
                    <a:close/>
                    <a:moveTo>
                      <a:pt x="399" y="0"/>
                    </a:moveTo>
                    <a:lnTo>
                      <a:pt x="411" y="1"/>
                    </a:lnTo>
                    <a:lnTo>
                      <a:pt x="421" y="6"/>
                    </a:lnTo>
                    <a:lnTo>
                      <a:pt x="427" y="12"/>
                    </a:lnTo>
                    <a:lnTo>
                      <a:pt x="432" y="16"/>
                    </a:lnTo>
                    <a:lnTo>
                      <a:pt x="433" y="21"/>
                    </a:lnTo>
                    <a:lnTo>
                      <a:pt x="434" y="23"/>
                    </a:lnTo>
                    <a:lnTo>
                      <a:pt x="435" y="26"/>
                    </a:lnTo>
                    <a:lnTo>
                      <a:pt x="440" y="35"/>
                    </a:lnTo>
                    <a:lnTo>
                      <a:pt x="447" y="48"/>
                    </a:lnTo>
                    <a:lnTo>
                      <a:pt x="457" y="66"/>
                    </a:lnTo>
                    <a:lnTo>
                      <a:pt x="469" y="89"/>
                    </a:lnTo>
                    <a:lnTo>
                      <a:pt x="484" y="114"/>
                    </a:lnTo>
                    <a:lnTo>
                      <a:pt x="498" y="143"/>
                    </a:lnTo>
                    <a:lnTo>
                      <a:pt x="515" y="175"/>
                    </a:lnTo>
                    <a:lnTo>
                      <a:pt x="532" y="208"/>
                    </a:lnTo>
                    <a:lnTo>
                      <a:pt x="551" y="243"/>
                    </a:lnTo>
                    <a:lnTo>
                      <a:pt x="570" y="276"/>
                    </a:lnTo>
                    <a:lnTo>
                      <a:pt x="588" y="311"/>
                    </a:lnTo>
                    <a:lnTo>
                      <a:pt x="607" y="347"/>
                    </a:lnTo>
                    <a:lnTo>
                      <a:pt x="624" y="380"/>
                    </a:lnTo>
                    <a:lnTo>
                      <a:pt x="642" y="413"/>
                    </a:lnTo>
                    <a:lnTo>
                      <a:pt x="658" y="443"/>
                    </a:lnTo>
                    <a:lnTo>
                      <a:pt x="672" y="470"/>
                    </a:lnTo>
                    <a:lnTo>
                      <a:pt x="686" y="494"/>
                    </a:lnTo>
                    <a:lnTo>
                      <a:pt x="697" y="516"/>
                    </a:lnTo>
                    <a:lnTo>
                      <a:pt x="705" y="532"/>
                    </a:lnTo>
                    <a:lnTo>
                      <a:pt x="711" y="544"/>
                    </a:lnTo>
                    <a:lnTo>
                      <a:pt x="726" y="564"/>
                    </a:lnTo>
                    <a:lnTo>
                      <a:pt x="743" y="581"/>
                    </a:lnTo>
                    <a:lnTo>
                      <a:pt x="763" y="596"/>
                    </a:lnTo>
                    <a:lnTo>
                      <a:pt x="784" y="608"/>
                    </a:lnTo>
                    <a:lnTo>
                      <a:pt x="805" y="616"/>
                    </a:lnTo>
                    <a:lnTo>
                      <a:pt x="825" y="623"/>
                    </a:lnTo>
                    <a:lnTo>
                      <a:pt x="843" y="629"/>
                    </a:lnTo>
                    <a:lnTo>
                      <a:pt x="856" y="632"/>
                    </a:lnTo>
                    <a:lnTo>
                      <a:pt x="866" y="634"/>
                    </a:lnTo>
                    <a:lnTo>
                      <a:pt x="869" y="636"/>
                    </a:lnTo>
                    <a:lnTo>
                      <a:pt x="873" y="636"/>
                    </a:lnTo>
                    <a:lnTo>
                      <a:pt x="886" y="636"/>
                    </a:lnTo>
                    <a:lnTo>
                      <a:pt x="907" y="636"/>
                    </a:lnTo>
                    <a:lnTo>
                      <a:pt x="936" y="636"/>
                    </a:lnTo>
                    <a:lnTo>
                      <a:pt x="971" y="636"/>
                    </a:lnTo>
                    <a:lnTo>
                      <a:pt x="1012" y="636"/>
                    </a:lnTo>
                    <a:lnTo>
                      <a:pt x="1058" y="636"/>
                    </a:lnTo>
                    <a:lnTo>
                      <a:pt x="1110" y="636"/>
                    </a:lnTo>
                    <a:lnTo>
                      <a:pt x="1167" y="636"/>
                    </a:lnTo>
                    <a:lnTo>
                      <a:pt x="1227" y="636"/>
                    </a:lnTo>
                    <a:lnTo>
                      <a:pt x="1290" y="636"/>
                    </a:lnTo>
                    <a:lnTo>
                      <a:pt x="1357" y="636"/>
                    </a:lnTo>
                    <a:lnTo>
                      <a:pt x="1426" y="636"/>
                    </a:lnTo>
                    <a:lnTo>
                      <a:pt x="1496" y="636"/>
                    </a:lnTo>
                    <a:lnTo>
                      <a:pt x="1567" y="636"/>
                    </a:lnTo>
                    <a:lnTo>
                      <a:pt x="1640" y="636"/>
                    </a:lnTo>
                    <a:lnTo>
                      <a:pt x="1711" y="636"/>
                    </a:lnTo>
                    <a:lnTo>
                      <a:pt x="1782" y="636"/>
                    </a:lnTo>
                    <a:lnTo>
                      <a:pt x="1852" y="636"/>
                    </a:lnTo>
                    <a:lnTo>
                      <a:pt x="1921" y="636"/>
                    </a:lnTo>
                    <a:lnTo>
                      <a:pt x="1987" y="636"/>
                    </a:lnTo>
                    <a:lnTo>
                      <a:pt x="2050" y="636"/>
                    </a:lnTo>
                    <a:lnTo>
                      <a:pt x="2110" y="636"/>
                    </a:lnTo>
                    <a:lnTo>
                      <a:pt x="2166" y="636"/>
                    </a:lnTo>
                    <a:lnTo>
                      <a:pt x="2216" y="636"/>
                    </a:lnTo>
                    <a:lnTo>
                      <a:pt x="2261" y="636"/>
                    </a:lnTo>
                    <a:lnTo>
                      <a:pt x="2301" y="636"/>
                    </a:lnTo>
                    <a:lnTo>
                      <a:pt x="2335" y="636"/>
                    </a:lnTo>
                    <a:lnTo>
                      <a:pt x="2361" y="636"/>
                    </a:lnTo>
                    <a:lnTo>
                      <a:pt x="2381" y="636"/>
                    </a:lnTo>
                    <a:lnTo>
                      <a:pt x="2410" y="639"/>
                    </a:lnTo>
                    <a:lnTo>
                      <a:pt x="2439" y="648"/>
                    </a:lnTo>
                    <a:lnTo>
                      <a:pt x="2468" y="662"/>
                    </a:lnTo>
                    <a:lnTo>
                      <a:pt x="2498" y="680"/>
                    </a:lnTo>
                    <a:lnTo>
                      <a:pt x="2527" y="702"/>
                    </a:lnTo>
                    <a:lnTo>
                      <a:pt x="2507" y="706"/>
                    </a:lnTo>
                    <a:lnTo>
                      <a:pt x="2482" y="710"/>
                    </a:lnTo>
                    <a:lnTo>
                      <a:pt x="2458" y="715"/>
                    </a:lnTo>
                    <a:lnTo>
                      <a:pt x="2435" y="720"/>
                    </a:lnTo>
                    <a:lnTo>
                      <a:pt x="2415" y="725"/>
                    </a:lnTo>
                    <a:lnTo>
                      <a:pt x="2397" y="731"/>
                    </a:lnTo>
                    <a:lnTo>
                      <a:pt x="2386" y="736"/>
                    </a:lnTo>
                    <a:lnTo>
                      <a:pt x="2382" y="741"/>
                    </a:lnTo>
                    <a:lnTo>
                      <a:pt x="2383" y="749"/>
                    </a:lnTo>
                    <a:lnTo>
                      <a:pt x="2387" y="761"/>
                    </a:lnTo>
                    <a:lnTo>
                      <a:pt x="2392" y="777"/>
                    </a:lnTo>
                    <a:lnTo>
                      <a:pt x="2399" y="794"/>
                    </a:lnTo>
                    <a:lnTo>
                      <a:pt x="2406" y="811"/>
                    </a:lnTo>
                    <a:lnTo>
                      <a:pt x="2415" y="829"/>
                    </a:lnTo>
                    <a:lnTo>
                      <a:pt x="2422" y="845"/>
                    </a:lnTo>
                    <a:lnTo>
                      <a:pt x="2428" y="858"/>
                    </a:lnTo>
                    <a:lnTo>
                      <a:pt x="2433" y="868"/>
                    </a:lnTo>
                    <a:lnTo>
                      <a:pt x="2438" y="879"/>
                    </a:lnTo>
                    <a:lnTo>
                      <a:pt x="2444" y="887"/>
                    </a:lnTo>
                    <a:lnTo>
                      <a:pt x="2452" y="892"/>
                    </a:lnTo>
                    <a:lnTo>
                      <a:pt x="2464" y="894"/>
                    </a:lnTo>
                    <a:lnTo>
                      <a:pt x="2481" y="894"/>
                    </a:lnTo>
                    <a:lnTo>
                      <a:pt x="2503" y="892"/>
                    </a:lnTo>
                    <a:lnTo>
                      <a:pt x="2520" y="891"/>
                    </a:lnTo>
                    <a:lnTo>
                      <a:pt x="2543" y="887"/>
                    </a:lnTo>
                    <a:lnTo>
                      <a:pt x="2569" y="885"/>
                    </a:lnTo>
                    <a:lnTo>
                      <a:pt x="2598" y="880"/>
                    </a:lnTo>
                    <a:lnTo>
                      <a:pt x="2629" y="876"/>
                    </a:lnTo>
                    <a:lnTo>
                      <a:pt x="2659" y="870"/>
                    </a:lnTo>
                    <a:lnTo>
                      <a:pt x="2687" y="865"/>
                    </a:lnTo>
                    <a:lnTo>
                      <a:pt x="2701" y="882"/>
                    </a:lnTo>
                    <a:lnTo>
                      <a:pt x="2715" y="897"/>
                    </a:lnTo>
                    <a:lnTo>
                      <a:pt x="2725" y="909"/>
                    </a:lnTo>
                    <a:lnTo>
                      <a:pt x="2734" y="917"/>
                    </a:lnTo>
                    <a:lnTo>
                      <a:pt x="2740" y="922"/>
                    </a:lnTo>
                    <a:lnTo>
                      <a:pt x="2745" y="925"/>
                    </a:lnTo>
                    <a:lnTo>
                      <a:pt x="2751" y="925"/>
                    </a:lnTo>
                    <a:lnTo>
                      <a:pt x="2763" y="927"/>
                    </a:lnTo>
                    <a:lnTo>
                      <a:pt x="2781" y="932"/>
                    </a:lnTo>
                    <a:lnTo>
                      <a:pt x="2803" y="939"/>
                    </a:lnTo>
                    <a:lnTo>
                      <a:pt x="2829" y="949"/>
                    </a:lnTo>
                    <a:lnTo>
                      <a:pt x="2858" y="958"/>
                    </a:lnTo>
                    <a:lnTo>
                      <a:pt x="2890" y="970"/>
                    </a:lnTo>
                    <a:lnTo>
                      <a:pt x="2922" y="984"/>
                    </a:lnTo>
                    <a:lnTo>
                      <a:pt x="2956" y="997"/>
                    </a:lnTo>
                    <a:lnTo>
                      <a:pt x="2990" y="1012"/>
                    </a:lnTo>
                    <a:lnTo>
                      <a:pt x="3023" y="1027"/>
                    </a:lnTo>
                    <a:lnTo>
                      <a:pt x="3054" y="1042"/>
                    </a:lnTo>
                    <a:lnTo>
                      <a:pt x="3083" y="1058"/>
                    </a:lnTo>
                    <a:lnTo>
                      <a:pt x="3110" y="1073"/>
                    </a:lnTo>
                    <a:lnTo>
                      <a:pt x="3133" y="1089"/>
                    </a:lnTo>
                    <a:lnTo>
                      <a:pt x="3151" y="1103"/>
                    </a:lnTo>
                    <a:lnTo>
                      <a:pt x="3163" y="1117"/>
                    </a:lnTo>
                    <a:lnTo>
                      <a:pt x="3170" y="1130"/>
                    </a:lnTo>
                    <a:lnTo>
                      <a:pt x="3172" y="1142"/>
                    </a:lnTo>
                    <a:lnTo>
                      <a:pt x="3166" y="1149"/>
                    </a:lnTo>
                    <a:lnTo>
                      <a:pt x="3155" y="1159"/>
                    </a:lnTo>
                    <a:lnTo>
                      <a:pt x="3138" y="1170"/>
                    </a:lnTo>
                    <a:lnTo>
                      <a:pt x="3116" y="1182"/>
                    </a:lnTo>
                    <a:lnTo>
                      <a:pt x="3089" y="1194"/>
                    </a:lnTo>
                    <a:lnTo>
                      <a:pt x="3059" y="1209"/>
                    </a:lnTo>
                    <a:lnTo>
                      <a:pt x="3025" y="1222"/>
                    </a:lnTo>
                    <a:lnTo>
                      <a:pt x="2989" y="1235"/>
                    </a:lnTo>
                    <a:lnTo>
                      <a:pt x="2949" y="1247"/>
                    </a:lnTo>
                    <a:lnTo>
                      <a:pt x="2909" y="1258"/>
                    </a:lnTo>
                    <a:lnTo>
                      <a:pt x="2867" y="1268"/>
                    </a:lnTo>
                    <a:lnTo>
                      <a:pt x="2825" y="1276"/>
                    </a:lnTo>
                    <a:lnTo>
                      <a:pt x="2782" y="1282"/>
                    </a:lnTo>
                    <a:lnTo>
                      <a:pt x="2740" y="1285"/>
                    </a:lnTo>
                    <a:lnTo>
                      <a:pt x="1537" y="1286"/>
                    </a:lnTo>
                    <a:lnTo>
                      <a:pt x="1597" y="1252"/>
                    </a:lnTo>
                    <a:lnTo>
                      <a:pt x="1653" y="1222"/>
                    </a:lnTo>
                    <a:lnTo>
                      <a:pt x="1704" y="1193"/>
                    </a:lnTo>
                    <a:lnTo>
                      <a:pt x="1742" y="1171"/>
                    </a:lnTo>
                    <a:lnTo>
                      <a:pt x="1775" y="1153"/>
                    </a:lnTo>
                    <a:lnTo>
                      <a:pt x="1804" y="1136"/>
                    </a:lnTo>
                    <a:lnTo>
                      <a:pt x="1827" y="1122"/>
                    </a:lnTo>
                    <a:lnTo>
                      <a:pt x="1846" y="1109"/>
                    </a:lnTo>
                    <a:lnTo>
                      <a:pt x="1863" y="1097"/>
                    </a:lnTo>
                    <a:lnTo>
                      <a:pt x="1875" y="1087"/>
                    </a:lnTo>
                    <a:lnTo>
                      <a:pt x="1885" y="1077"/>
                    </a:lnTo>
                    <a:lnTo>
                      <a:pt x="1892" y="1067"/>
                    </a:lnTo>
                    <a:lnTo>
                      <a:pt x="1897" y="1056"/>
                    </a:lnTo>
                    <a:lnTo>
                      <a:pt x="1900" y="1045"/>
                    </a:lnTo>
                    <a:lnTo>
                      <a:pt x="1902" y="1032"/>
                    </a:lnTo>
                    <a:lnTo>
                      <a:pt x="1906" y="1010"/>
                    </a:lnTo>
                    <a:lnTo>
                      <a:pt x="1907" y="990"/>
                    </a:lnTo>
                    <a:lnTo>
                      <a:pt x="1904" y="972"/>
                    </a:lnTo>
                    <a:lnTo>
                      <a:pt x="1901" y="956"/>
                    </a:lnTo>
                    <a:lnTo>
                      <a:pt x="1896" y="944"/>
                    </a:lnTo>
                    <a:lnTo>
                      <a:pt x="1884" y="922"/>
                    </a:lnTo>
                    <a:lnTo>
                      <a:pt x="1869" y="905"/>
                    </a:lnTo>
                    <a:lnTo>
                      <a:pt x="1854" y="891"/>
                    </a:lnTo>
                    <a:lnTo>
                      <a:pt x="1838" y="880"/>
                    </a:lnTo>
                    <a:lnTo>
                      <a:pt x="1822" y="871"/>
                    </a:lnTo>
                    <a:lnTo>
                      <a:pt x="1807" y="865"/>
                    </a:lnTo>
                    <a:lnTo>
                      <a:pt x="1794" y="862"/>
                    </a:lnTo>
                    <a:lnTo>
                      <a:pt x="1785" y="858"/>
                    </a:lnTo>
                    <a:lnTo>
                      <a:pt x="1769" y="856"/>
                    </a:lnTo>
                    <a:lnTo>
                      <a:pt x="1753" y="854"/>
                    </a:lnTo>
                    <a:lnTo>
                      <a:pt x="1748" y="854"/>
                    </a:lnTo>
                    <a:lnTo>
                      <a:pt x="1735" y="854"/>
                    </a:lnTo>
                    <a:lnTo>
                      <a:pt x="1715" y="854"/>
                    </a:lnTo>
                    <a:lnTo>
                      <a:pt x="1688" y="854"/>
                    </a:lnTo>
                    <a:lnTo>
                      <a:pt x="1654" y="854"/>
                    </a:lnTo>
                    <a:lnTo>
                      <a:pt x="1615" y="854"/>
                    </a:lnTo>
                    <a:lnTo>
                      <a:pt x="1573" y="854"/>
                    </a:lnTo>
                    <a:lnTo>
                      <a:pt x="1527" y="854"/>
                    </a:lnTo>
                    <a:lnTo>
                      <a:pt x="1478" y="856"/>
                    </a:lnTo>
                    <a:lnTo>
                      <a:pt x="1428" y="856"/>
                    </a:lnTo>
                    <a:lnTo>
                      <a:pt x="1376" y="856"/>
                    </a:lnTo>
                    <a:lnTo>
                      <a:pt x="1325" y="856"/>
                    </a:lnTo>
                    <a:lnTo>
                      <a:pt x="1275" y="856"/>
                    </a:lnTo>
                    <a:lnTo>
                      <a:pt x="1226" y="856"/>
                    </a:lnTo>
                    <a:lnTo>
                      <a:pt x="1180" y="856"/>
                    </a:lnTo>
                    <a:lnTo>
                      <a:pt x="1138" y="856"/>
                    </a:lnTo>
                    <a:lnTo>
                      <a:pt x="1099" y="856"/>
                    </a:lnTo>
                    <a:lnTo>
                      <a:pt x="1065" y="856"/>
                    </a:lnTo>
                    <a:lnTo>
                      <a:pt x="1039" y="856"/>
                    </a:lnTo>
                    <a:lnTo>
                      <a:pt x="1018" y="856"/>
                    </a:lnTo>
                    <a:lnTo>
                      <a:pt x="1005" y="857"/>
                    </a:lnTo>
                    <a:lnTo>
                      <a:pt x="1000" y="857"/>
                    </a:lnTo>
                    <a:lnTo>
                      <a:pt x="975" y="859"/>
                    </a:lnTo>
                    <a:lnTo>
                      <a:pt x="950" y="866"/>
                    </a:lnTo>
                    <a:lnTo>
                      <a:pt x="929" y="880"/>
                    </a:lnTo>
                    <a:lnTo>
                      <a:pt x="911" y="897"/>
                    </a:lnTo>
                    <a:lnTo>
                      <a:pt x="863" y="950"/>
                    </a:lnTo>
                    <a:lnTo>
                      <a:pt x="821" y="999"/>
                    </a:lnTo>
                    <a:lnTo>
                      <a:pt x="780" y="1044"/>
                    </a:lnTo>
                    <a:lnTo>
                      <a:pt x="744" y="1087"/>
                    </a:lnTo>
                    <a:lnTo>
                      <a:pt x="715" y="1071"/>
                    </a:lnTo>
                    <a:lnTo>
                      <a:pt x="683" y="1054"/>
                    </a:lnTo>
                    <a:lnTo>
                      <a:pt x="648" y="1035"/>
                    </a:lnTo>
                    <a:lnTo>
                      <a:pt x="613" y="1014"/>
                    </a:lnTo>
                    <a:lnTo>
                      <a:pt x="576" y="992"/>
                    </a:lnTo>
                    <a:lnTo>
                      <a:pt x="538" y="972"/>
                    </a:lnTo>
                    <a:lnTo>
                      <a:pt x="503" y="951"/>
                    </a:lnTo>
                    <a:lnTo>
                      <a:pt x="468" y="932"/>
                    </a:lnTo>
                    <a:lnTo>
                      <a:pt x="437" y="914"/>
                    </a:lnTo>
                    <a:lnTo>
                      <a:pt x="409" y="898"/>
                    </a:lnTo>
                    <a:lnTo>
                      <a:pt x="385" y="885"/>
                    </a:lnTo>
                    <a:lnTo>
                      <a:pt x="385" y="885"/>
                    </a:lnTo>
                    <a:lnTo>
                      <a:pt x="420" y="870"/>
                    </a:lnTo>
                    <a:lnTo>
                      <a:pt x="454" y="856"/>
                    </a:lnTo>
                    <a:lnTo>
                      <a:pt x="486" y="842"/>
                    </a:lnTo>
                    <a:lnTo>
                      <a:pt x="515" y="830"/>
                    </a:lnTo>
                    <a:lnTo>
                      <a:pt x="542" y="819"/>
                    </a:lnTo>
                    <a:lnTo>
                      <a:pt x="565" y="808"/>
                    </a:lnTo>
                    <a:lnTo>
                      <a:pt x="585" y="798"/>
                    </a:lnTo>
                    <a:lnTo>
                      <a:pt x="603" y="785"/>
                    </a:lnTo>
                    <a:lnTo>
                      <a:pt x="617" y="772"/>
                    </a:lnTo>
                    <a:lnTo>
                      <a:pt x="626" y="756"/>
                    </a:lnTo>
                    <a:lnTo>
                      <a:pt x="634" y="737"/>
                    </a:lnTo>
                    <a:lnTo>
                      <a:pt x="637" y="714"/>
                    </a:lnTo>
                    <a:lnTo>
                      <a:pt x="637" y="694"/>
                    </a:lnTo>
                    <a:lnTo>
                      <a:pt x="634" y="677"/>
                    </a:lnTo>
                    <a:lnTo>
                      <a:pt x="629" y="663"/>
                    </a:lnTo>
                    <a:lnTo>
                      <a:pt x="616" y="642"/>
                    </a:lnTo>
                    <a:lnTo>
                      <a:pt x="597" y="622"/>
                    </a:lnTo>
                    <a:lnTo>
                      <a:pt x="574" y="608"/>
                    </a:lnTo>
                    <a:lnTo>
                      <a:pt x="547" y="598"/>
                    </a:lnTo>
                    <a:lnTo>
                      <a:pt x="520" y="594"/>
                    </a:lnTo>
                    <a:lnTo>
                      <a:pt x="208" y="594"/>
                    </a:lnTo>
                    <a:lnTo>
                      <a:pt x="203" y="594"/>
                    </a:lnTo>
                    <a:lnTo>
                      <a:pt x="203" y="23"/>
                    </a:lnTo>
                    <a:lnTo>
                      <a:pt x="206" y="13"/>
                    </a:lnTo>
                    <a:lnTo>
                      <a:pt x="211" y="7"/>
                    </a:lnTo>
                    <a:lnTo>
                      <a:pt x="217" y="3"/>
                    </a:lnTo>
                    <a:lnTo>
                      <a:pt x="223" y="1"/>
                    </a:lnTo>
                    <a:lnTo>
                      <a:pt x="227" y="0"/>
                    </a:lnTo>
                    <a:lnTo>
                      <a:pt x="230" y="0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ea typeface="ＭＳ Ｐゴシック"/>
                </a:endParaRPr>
              </a:p>
            </p:txBody>
          </p:sp>
          <p:sp>
            <p:nvSpPr>
              <p:cNvPr id="118" name="Freeform 29">
                <a:extLst>
                  <a:ext uri="{FF2B5EF4-FFF2-40B4-BE49-F238E27FC236}">
                    <a16:creationId xmlns:a16="http://schemas.microsoft.com/office/drawing/2014/main" id="{D6A3B800-6079-4EA4-9144-FC502A360B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1" y="361"/>
                <a:ext cx="563" cy="261"/>
              </a:xfrm>
              <a:custGeom>
                <a:avLst/>
                <a:gdLst>
                  <a:gd name="T0" fmla="*/ 383 w 2814"/>
                  <a:gd name="T1" fmla="*/ 1147 h 1308"/>
                  <a:gd name="T2" fmla="*/ 881 w 2814"/>
                  <a:gd name="T3" fmla="*/ 1191 h 1308"/>
                  <a:gd name="T4" fmla="*/ 822 w 2814"/>
                  <a:gd name="T5" fmla="*/ 1223 h 1308"/>
                  <a:gd name="T6" fmla="*/ 765 w 2814"/>
                  <a:gd name="T7" fmla="*/ 1254 h 1308"/>
                  <a:gd name="T8" fmla="*/ 713 w 2814"/>
                  <a:gd name="T9" fmla="*/ 1283 h 1308"/>
                  <a:gd name="T10" fmla="*/ 666 w 2814"/>
                  <a:gd name="T11" fmla="*/ 1308 h 1308"/>
                  <a:gd name="T12" fmla="*/ 273 w 2814"/>
                  <a:gd name="T13" fmla="*/ 1274 h 1308"/>
                  <a:gd name="T14" fmla="*/ 307 w 2814"/>
                  <a:gd name="T15" fmla="*/ 1234 h 1308"/>
                  <a:gd name="T16" fmla="*/ 345 w 2814"/>
                  <a:gd name="T17" fmla="*/ 1192 h 1308"/>
                  <a:gd name="T18" fmla="*/ 383 w 2814"/>
                  <a:gd name="T19" fmla="*/ 1147 h 1308"/>
                  <a:gd name="T20" fmla="*/ 1549 w 2814"/>
                  <a:gd name="T21" fmla="*/ 881 h 1308"/>
                  <a:gd name="T22" fmla="*/ 2616 w 2814"/>
                  <a:gd name="T23" fmla="*/ 881 h 1308"/>
                  <a:gd name="T24" fmla="*/ 2648 w 2814"/>
                  <a:gd name="T25" fmla="*/ 896 h 1308"/>
                  <a:gd name="T26" fmla="*/ 2678 w 2814"/>
                  <a:gd name="T27" fmla="*/ 910 h 1308"/>
                  <a:gd name="T28" fmla="*/ 2707 w 2814"/>
                  <a:gd name="T29" fmla="*/ 925 h 1308"/>
                  <a:gd name="T30" fmla="*/ 2734 w 2814"/>
                  <a:gd name="T31" fmla="*/ 939 h 1308"/>
                  <a:gd name="T32" fmla="*/ 2758 w 2814"/>
                  <a:gd name="T33" fmla="*/ 954 h 1308"/>
                  <a:gd name="T34" fmla="*/ 2779 w 2814"/>
                  <a:gd name="T35" fmla="*/ 968 h 1308"/>
                  <a:gd name="T36" fmla="*/ 2795 w 2814"/>
                  <a:gd name="T37" fmla="*/ 982 h 1308"/>
                  <a:gd name="T38" fmla="*/ 2806 w 2814"/>
                  <a:gd name="T39" fmla="*/ 995 h 1308"/>
                  <a:gd name="T40" fmla="*/ 2812 w 2814"/>
                  <a:gd name="T41" fmla="*/ 1007 h 1308"/>
                  <a:gd name="T42" fmla="*/ 2814 w 2814"/>
                  <a:gd name="T43" fmla="*/ 1019 h 1308"/>
                  <a:gd name="T44" fmla="*/ 2809 w 2814"/>
                  <a:gd name="T45" fmla="*/ 1025 h 1308"/>
                  <a:gd name="T46" fmla="*/ 2800 w 2814"/>
                  <a:gd name="T47" fmla="*/ 1032 h 1308"/>
                  <a:gd name="T48" fmla="*/ 2788 w 2814"/>
                  <a:gd name="T49" fmla="*/ 1041 h 1308"/>
                  <a:gd name="T50" fmla="*/ 1397 w 2814"/>
                  <a:gd name="T51" fmla="*/ 1041 h 1308"/>
                  <a:gd name="T52" fmla="*/ 1430 w 2814"/>
                  <a:gd name="T53" fmla="*/ 1023 h 1308"/>
                  <a:gd name="T54" fmla="*/ 1458 w 2814"/>
                  <a:gd name="T55" fmla="*/ 1006 h 1308"/>
                  <a:gd name="T56" fmla="*/ 1481 w 2814"/>
                  <a:gd name="T57" fmla="*/ 991 h 1308"/>
                  <a:gd name="T58" fmla="*/ 1499 w 2814"/>
                  <a:gd name="T59" fmla="*/ 979 h 1308"/>
                  <a:gd name="T60" fmla="*/ 1514 w 2814"/>
                  <a:gd name="T61" fmla="*/ 967 h 1308"/>
                  <a:gd name="T62" fmla="*/ 1525 w 2814"/>
                  <a:gd name="T63" fmla="*/ 956 h 1308"/>
                  <a:gd name="T64" fmla="*/ 1533 w 2814"/>
                  <a:gd name="T65" fmla="*/ 945 h 1308"/>
                  <a:gd name="T66" fmla="*/ 1538 w 2814"/>
                  <a:gd name="T67" fmla="*/ 935 h 1308"/>
                  <a:gd name="T68" fmla="*/ 1542 w 2814"/>
                  <a:gd name="T69" fmla="*/ 922 h 1308"/>
                  <a:gd name="T70" fmla="*/ 1544 w 2814"/>
                  <a:gd name="T71" fmla="*/ 909 h 1308"/>
                  <a:gd name="T72" fmla="*/ 1546 w 2814"/>
                  <a:gd name="T73" fmla="*/ 896 h 1308"/>
                  <a:gd name="T74" fmla="*/ 1549 w 2814"/>
                  <a:gd name="T75" fmla="*/ 881 h 1308"/>
                  <a:gd name="T76" fmla="*/ 7 w 2814"/>
                  <a:gd name="T77" fmla="*/ 0 h 1308"/>
                  <a:gd name="T78" fmla="*/ 129 w 2814"/>
                  <a:gd name="T79" fmla="*/ 0 h 1308"/>
                  <a:gd name="T80" fmla="*/ 149 w 2814"/>
                  <a:gd name="T81" fmla="*/ 36 h 1308"/>
                  <a:gd name="T82" fmla="*/ 170 w 2814"/>
                  <a:gd name="T83" fmla="*/ 76 h 1308"/>
                  <a:gd name="T84" fmla="*/ 192 w 2814"/>
                  <a:gd name="T85" fmla="*/ 118 h 1308"/>
                  <a:gd name="T86" fmla="*/ 215 w 2814"/>
                  <a:gd name="T87" fmla="*/ 162 h 1308"/>
                  <a:gd name="T88" fmla="*/ 238 w 2814"/>
                  <a:gd name="T89" fmla="*/ 204 h 1308"/>
                  <a:gd name="T90" fmla="*/ 261 w 2814"/>
                  <a:gd name="T91" fmla="*/ 247 h 1308"/>
                  <a:gd name="T92" fmla="*/ 282 w 2814"/>
                  <a:gd name="T93" fmla="*/ 286 h 1308"/>
                  <a:gd name="T94" fmla="*/ 302 w 2814"/>
                  <a:gd name="T95" fmla="*/ 324 h 1308"/>
                  <a:gd name="T96" fmla="*/ 319 w 2814"/>
                  <a:gd name="T97" fmla="*/ 357 h 1308"/>
                  <a:gd name="T98" fmla="*/ 335 w 2814"/>
                  <a:gd name="T99" fmla="*/ 384 h 1308"/>
                  <a:gd name="T100" fmla="*/ 204 w 2814"/>
                  <a:gd name="T101" fmla="*/ 384 h 1308"/>
                  <a:gd name="T102" fmla="*/ 0 w 2814"/>
                  <a:gd name="T103" fmla="*/ 5 h 1308"/>
                  <a:gd name="T104" fmla="*/ 7 w 2814"/>
                  <a:gd name="T105" fmla="*/ 0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4" h="1308">
                    <a:moveTo>
                      <a:pt x="383" y="1147"/>
                    </a:moveTo>
                    <a:lnTo>
                      <a:pt x="881" y="1191"/>
                    </a:lnTo>
                    <a:lnTo>
                      <a:pt x="822" y="1223"/>
                    </a:lnTo>
                    <a:lnTo>
                      <a:pt x="765" y="1254"/>
                    </a:lnTo>
                    <a:lnTo>
                      <a:pt x="713" y="1283"/>
                    </a:lnTo>
                    <a:lnTo>
                      <a:pt x="666" y="1308"/>
                    </a:lnTo>
                    <a:lnTo>
                      <a:pt x="273" y="1274"/>
                    </a:lnTo>
                    <a:lnTo>
                      <a:pt x="307" y="1234"/>
                    </a:lnTo>
                    <a:lnTo>
                      <a:pt x="345" y="1192"/>
                    </a:lnTo>
                    <a:lnTo>
                      <a:pt x="383" y="1147"/>
                    </a:lnTo>
                    <a:close/>
                    <a:moveTo>
                      <a:pt x="1549" y="881"/>
                    </a:moveTo>
                    <a:lnTo>
                      <a:pt x="2616" y="881"/>
                    </a:lnTo>
                    <a:lnTo>
                      <a:pt x="2648" y="896"/>
                    </a:lnTo>
                    <a:lnTo>
                      <a:pt x="2678" y="910"/>
                    </a:lnTo>
                    <a:lnTo>
                      <a:pt x="2707" y="925"/>
                    </a:lnTo>
                    <a:lnTo>
                      <a:pt x="2734" y="939"/>
                    </a:lnTo>
                    <a:lnTo>
                      <a:pt x="2758" y="954"/>
                    </a:lnTo>
                    <a:lnTo>
                      <a:pt x="2779" y="968"/>
                    </a:lnTo>
                    <a:lnTo>
                      <a:pt x="2795" y="982"/>
                    </a:lnTo>
                    <a:lnTo>
                      <a:pt x="2806" y="995"/>
                    </a:lnTo>
                    <a:lnTo>
                      <a:pt x="2812" y="1007"/>
                    </a:lnTo>
                    <a:lnTo>
                      <a:pt x="2814" y="1019"/>
                    </a:lnTo>
                    <a:lnTo>
                      <a:pt x="2809" y="1025"/>
                    </a:lnTo>
                    <a:lnTo>
                      <a:pt x="2800" y="1032"/>
                    </a:lnTo>
                    <a:lnTo>
                      <a:pt x="2788" y="1041"/>
                    </a:lnTo>
                    <a:lnTo>
                      <a:pt x="1397" y="1041"/>
                    </a:lnTo>
                    <a:lnTo>
                      <a:pt x="1430" y="1023"/>
                    </a:lnTo>
                    <a:lnTo>
                      <a:pt x="1458" y="1006"/>
                    </a:lnTo>
                    <a:lnTo>
                      <a:pt x="1481" y="991"/>
                    </a:lnTo>
                    <a:lnTo>
                      <a:pt x="1499" y="979"/>
                    </a:lnTo>
                    <a:lnTo>
                      <a:pt x="1514" y="967"/>
                    </a:lnTo>
                    <a:lnTo>
                      <a:pt x="1525" y="956"/>
                    </a:lnTo>
                    <a:lnTo>
                      <a:pt x="1533" y="945"/>
                    </a:lnTo>
                    <a:lnTo>
                      <a:pt x="1538" y="935"/>
                    </a:lnTo>
                    <a:lnTo>
                      <a:pt x="1542" y="922"/>
                    </a:lnTo>
                    <a:lnTo>
                      <a:pt x="1544" y="909"/>
                    </a:lnTo>
                    <a:lnTo>
                      <a:pt x="1546" y="896"/>
                    </a:lnTo>
                    <a:lnTo>
                      <a:pt x="1549" y="881"/>
                    </a:lnTo>
                    <a:close/>
                    <a:moveTo>
                      <a:pt x="7" y="0"/>
                    </a:moveTo>
                    <a:lnTo>
                      <a:pt x="129" y="0"/>
                    </a:lnTo>
                    <a:lnTo>
                      <a:pt x="149" y="36"/>
                    </a:lnTo>
                    <a:lnTo>
                      <a:pt x="170" y="76"/>
                    </a:lnTo>
                    <a:lnTo>
                      <a:pt x="192" y="118"/>
                    </a:lnTo>
                    <a:lnTo>
                      <a:pt x="215" y="162"/>
                    </a:lnTo>
                    <a:lnTo>
                      <a:pt x="238" y="204"/>
                    </a:lnTo>
                    <a:lnTo>
                      <a:pt x="261" y="247"/>
                    </a:lnTo>
                    <a:lnTo>
                      <a:pt x="282" y="286"/>
                    </a:lnTo>
                    <a:lnTo>
                      <a:pt x="302" y="324"/>
                    </a:lnTo>
                    <a:lnTo>
                      <a:pt x="319" y="357"/>
                    </a:lnTo>
                    <a:lnTo>
                      <a:pt x="335" y="384"/>
                    </a:lnTo>
                    <a:lnTo>
                      <a:pt x="204" y="384"/>
                    </a:lnTo>
                    <a:lnTo>
                      <a:pt x="0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457063"/>
                <a:endParaRPr 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ea typeface="ＭＳ Ｐゴシック"/>
                </a:endParaRP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B371AF-F4DD-4945-BB9E-AF09A41F1F2E}"/>
                </a:ext>
              </a:extLst>
            </p:cNvPr>
            <p:cNvSpPr txBox="1"/>
            <p:nvPr/>
          </p:nvSpPr>
          <p:spPr>
            <a:xfrm>
              <a:off x="5011249" y="5305004"/>
              <a:ext cx="1133883" cy="215444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defTabSz="457063" eaLnBrk="0" hangingPunct="0">
                <a:lnSpc>
                  <a:spcPts val="1799"/>
                </a:lnSpc>
              </a:pPr>
              <a:r>
                <a:rPr 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ea typeface="ＭＳ Ｐゴシック"/>
                </a:rPr>
                <a:t>Airports</a:t>
              </a:r>
            </a:p>
            <a:p>
              <a:pPr algn="ctr" defTabSz="457063" eaLnBrk="0" hangingPunct="0">
                <a:lnSpc>
                  <a:spcPts val="1799"/>
                </a:lnSpc>
              </a:pPr>
              <a:r>
                <a:rPr lang="en-US" sz="1600" i="1">
                  <a:solidFill>
                    <a:schemeClr val="accent1">
                      <a:lumMod val="40000"/>
                      <a:lumOff val="60000"/>
                    </a:schemeClr>
                  </a:solidFill>
                  <a:ea typeface="ＭＳ Ｐゴシック"/>
                </a:rPr>
                <a:t>done!</a:t>
              </a:r>
              <a:endParaRPr lang="en-US" sz="1600" i="1" dirty="0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157A3364-C466-4923-A155-C1A92A28A162}"/>
              </a:ext>
            </a:extLst>
          </p:cNvPr>
          <p:cNvSpPr txBox="1"/>
          <p:nvPr/>
        </p:nvSpPr>
        <p:spPr>
          <a:xfrm>
            <a:off x="7920353" y="5831626"/>
            <a:ext cx="1133588" cy="2153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defTabSz="457063" eaLnBrk="0" hangingPunct="0">
              <a:lnSpc>
                <a:spcPts val="1799"/>
              </a:lnSpc>
            </a:pPr>
            <a:r>
              <a:rPr lang="en-US" sz="1600">
                <a:solidFill>
                  <a:schemeClr val="accent1">
                    <a:lumMod val="40000"/>
                    <a:lumOff val="60000"/>
                  </a:schemeClr>
                </a:solidFill>
                <a:ea typeface="ＭＳ Ｐゴシック"/>
              </a:rPr>
              <a:t>Railroads</a:t>
            </a:r>
          </a:p>
          <a:p>
            <a:pPr algn="ctr" defTabSz="457063" eaLnBrk="0" hangingPunct="0">
              <a:lnSpc>
                <a:spcPts val="1799"/>
              </a:lnSpc>
            </a:pPr>
            <a:r>
              <a:rPr lang="en-US" sz="1600" i="1">
                <a:solidFill>
                  <a:srgbClr val="FF0000"/>
                </a:solidFill>
                <a:ea typeface="ＭＳ Ｐゴシック"/>
              </a:rPr>
              <a:t>-drafted-</a:t>
            </a:r>
            <a:endParaRPr lang="en-US" sz="1600" i="1" dirty="0">
              <a:solidFill>
                <a:srgbClr val="FF0000"/>
              </a:solidFill>
              <a:ea typeface="ＭＳ Ｐゴシック"/>
            </a:endParaRPr>
          </a:p>
        </p:txBody>
      </p:sp>
      <p:pic>
        <p:nvPicPr>
          <p:cNvPr id="128" name="Graphic 127" descr="Train with solid fill">
            <a:extLst>
              <a:ext uri="{FF2B5EF4-FFF2-40B4-BE49-F238E27FC236}">
                <a16:creationId xmlns:a16="http://schemas.microsoft.com/office/drawing/2014/main" id="{42259587-AE72-476C-9081-772505C80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038" y="5002815"/>
            <a:ext cx="728961" cy="7289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8416CD-39F0-4680-3422-6F4C3898B3D1}"/>
              </a:ext>
            </a:extLst>
          </p:cNvPr>
          <p:cNvGrpSpPr/>
          <p:nvPr/>
        </p:nvGrpSpPr>
        <p:grpSpPr>
          <a:xfrm>
            <a:off x="9749790" y="4440758"/>
            <a:ext cx="2764048" cy="2417243"/>
            <a:chOff x="9749790" y="4440758"/>
            <a:chExt cx="2764048" cy="2417243"/>
          </a:xfrm>
        </p:grpSpPr>
        <p:pic>
          <p:nvPicPr>
            <p:cNvPr id="5" name="Picture 29">
              <a:extLst>
                <a:ext uri="{FF2B5EF4-FFF2-40B4-BE49-F238E27FC236}">
                  <a16:creationId xmlns:a16="http://schemas.microsoft.com/office/drawing/2014/main" id="{D0A6A6A7-8120-6FC2-4679-27E68B1CB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847" t="8866" r="8048" b="10206"/>
            <a:stretch/>
          </p:blipFill>
          <p:spPr>
            <a:xfrm flipH="1">
              <a:off x="9749790" y="4440758"/>
              <a:ext cx="2439032" cy="2417242"/>
            </a:xfrm>
            <a:prstGeom prst="rtTriangle">
              <a:avLst/>
            </a:prstGeom>
            <a:noFill/>
          </p:spPr>
        </p:pic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7743EF02-A842-9BFD-24A7-9DC1CF6CF0AD}"/>
                </a:ext>
              </a:extLst>
            </p:cNvPr>
            <p:cNvSpPr/>
            <p:nvPr/>
          </p:nvSpPr>
          <p:spPr bwMode="auto">
            <a:xfrm flipH="1">
              <a:off x="10257039" y="4943475"/>
              <a:ext cx="1931784" cy="1914525"/>
            </a:xfrm>
            <a:prstGeom prst="rtTriangle">
              <a:avLst/>
            </a:prstGeom>
            <a:solidFill>
              <a:srgbClr val="D9F0F1"/>
            </a:soli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07354C-120D-6A0E-2EDC-D2553F2D1DD7}"/>
                </a:ext>
              </a:extLst>
            </p:cNvPr>
            <p:cNvGrpSpPr/>
            <p:nvPr/>
          </p:nvGrpSpPr>
          <p:grpSpPr>
            <a:xfrm>
              <a:off x="10710392" y="5387921"/>
              <a:ext cx="1483333" cy="1470080"/>
              <a:chOff x="10093258" y="4928594"/>
              <a:chExt cx="1700779" cy="1685582"/>
            </a:xfrm>
          </p:grpSpPr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2B004598-0D07-3A0D-67C1-FE884F118BE1}"/>
                  </a:ext>
                </a:extLst>
              </p:cNvPr>
              <p:cNvSpPr/>
              <p:nvPr/>
            </p:nvSpPr>
            <p:spPr bwMode="auto">
              <a:xfrm flipH="1">
                <a:off x="10093258" y="4928747"/>
                <a:ext cx="1700624" cy="1685429"/>
              </a:xfrm>
              <a:prstGeom prst="rtTriangle">
                <a:avLst/>
              </a:prstGeom>
              <a:solidFill>
                <a:srgbClr val="A2E7E6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Picture 18">
                <a:extLst>
                  <a:ext uri="{FF2B5EF4-FFF2-40B4-BE49-F238E27FC236}">
                    <a16:creationId xmlns:a16="http://schemas.microsoft.com/office/drawing/2014/main" id="{B82F2B88-39C3-B643-981D-F26672CDB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17445" t="12994" r="23962" b="34380"/>
              <a:stretch/>
            </p:blipFill>
            <p:spPr>
              <a:xfrm flipH="1">
                <a:off x="10093259" y="4928594"/>
                <a:ext cx="1700778" cy="1685582"/>
              </a:xfrm>
              <a:prstGeom prst="rtTriangle">
                <a:avLst/>
              </a:prstGeom>
            </p:spPr>
          </p:pic>
        </p:grpSp>
        <p:pic>
          <p:nvPicPr>
            <p:cNvPr id="8" name="Picture 7" descr="A picture containing screenshot, colorfulness, line, graphics&#10;&#10;Description automatically generated">
              <a:extLst>
                <a:ext uri="{FF2B5EF4-FFF2-40B4-BE49-F238E27FC236}">
                  <a16:creationId xmlns:a16="http://schemas.microsoft.com/office/drawing/2014/main" id="{2D7AC6A6-125C-5A9F-B6A3-0BA5AB25D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3189" t="279" r="1420"/>
            <a:stretch/>
          </p:blipFill>
          <p:spPr>
            <a:xfrm rot="8100000">
              <a:off x="11194808" y="5332192"/>
              <a:ext cx="1319030" cy="321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3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/>
      <p:bldP spid="53" grpId="0"/>
      <p:bldP spid="1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785327"/>
            <a:ext cx="10823677" cy="369332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Why a data model for Railroads?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162" y="1828800"/>
            <a:ext cx="10366596" cy="4229100"/>
          </a:xfrm>
        </p:spPr>
        <p:txBody>
          <a:bodyPr/>
          <a:lstStyle/>
          <a:p>
            <a:pPr marL="342797" lvl="1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99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Railroads newer to GIS </a:t>
            </a:r>
          </a:p>
          <a:p>
            <a:pPr marL="681023" lvl="2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starting point that fully exploits GIS capabilities compatible with industry standards</a:t>
            </a:r>
          </a:p>
          <a:p>
            <a:pPr marL="342797" lvl="1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99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Railroads established with GIS </a:t>
            </a:r>
          </a:p>
          <a:p>
            <a:pPr marL="681023" lvl="2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 for extending your database design</a:t>
            </a:r>
          </a:p>
          <a:p>
            <a:pPr marL="681023" lvl="2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 you’re getting started with: schematic mapping, LRS, utility networks, etc</a:t>
            </a:r>
          </a:p>
          <a:p>
            <a:pPr marL="342797" lvl="1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 for solution building</a:t>
            </a:r>
          </a:p>
          <a:p>
            <a:pPr marL="681023" lvl="2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Esri solutions, Esri partner solutions, open source projects, etc</a:t>
            </a:r>
            <a:endParaRPr lang="en-US" sz="1800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797" lvl="1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99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Facilitates data exchange</a:t>
            </a:r>
          </a:p>
          <a:p>
            <a:pPr marL="342797" lvl="1" indent="-342797">
              <a:lnSpc>
                <a:spcPct val="115000"/>
              </a:lnSpc>
              <a:spcAft>
                <a:spcPts val="1000"/>
              </a:spcAft>
              <a:buClr>
                <a:schemeClr val="accent1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999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Supports Web GIS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AA5217-5679-7E7F-8682-A33F35C2906C}"/>
              </a:ext>
            </a:extLst>
          </p:cNvPr>
          <p:cNvGrpSpPr/>
          <p:nvPr/>
        </p:nvGrpSpPr>
        <p:grpSpPr>
          <a:xfrm>
            <a:off x="9749790" y="4440758"/>
            <a:ext cx="2764048" cy="2417243"/>
            <a:chOff x="9749790" y="4440758"/>
            <a:chExt cx="2764048" cy="2417243"/>
          </a:xfrm>
        </p:grpSpPr>
        <p:pic>
          <p:nvPicPr>
            <p:cNvPr id="5" name="Picture 29">
              <a:extLst>
                <a:ext uri="{FF2B5EF4-FFF2-40B4-BE49-F238E27FC236}">
                  <a16:creationId xmlns:a16="http://schemas.microsoft.com/office/drawing/2014/main" id="{4C7BC7FA-8931-EF98-CEEF-14E2744A6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847" t="8866" r="8048" b="10206"/>
            <a:stretch/>
          </p:blipFill>
          <p:spPr>
            <a:xfrm flipH="1">
              <a:off x="9749790" y="4440758"/>
              <a:ext cx="2439032" cy="2417242"/>
            </a:xfrm>
            <a:prstGeom prst="rtTriangle">
              <a:avLst/>
            </a:prstGeom>
            <a:noFill/>
          </p:spPr>
        </p:pic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D3C9C2E0-A3E6-B88D-303E-246F9F2D1DE1}"/>
                </a:ext>
              </a:extLst>
            </p:cNvPr>
            <p:cNvSpPr/>
            <p:nvPr/>
          </p:nvSpPr>
          <p:spPr bwMode="auto">
            <a:xfrm flipH="1">
              <a:off x="10257039" y="4943475"/>
              <a:ext cx="1931784" cy="1914525"/>
            </a:xfrm>
            <a:prstGeom prst="rtTriangle">
              <a:avLst/>
            </a:prstGeom>
            <a:solidFill>
              <a:srgbClr val="D9F0F1"/>
            </a:soli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A69EF6-6FDA-D3BA-F92A-51C5B1C2013B}"/>
                </a:ext>
              </a:extLst>
            </p:cNvPr>
            <p:cNvGrpSpPr/>
            <p:nvPr/>
          </p:nvGrpSpPr>
          <p:grpSpPr>
            <a:xfrm>
              <a:off x="10710392" y="5387921"/>
              <a:ext cx="1483333" cy="1470080"/>
              <a:chOff x="10093258" y="4928594"/>
              <a:chExt cx="1700779" cy="1685582"/>
            </a:xfrm>
          </p:grpSpPr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34965B18-537E-96A3-54C1-42488080A0C2}"/>
                  </a:ext>
                </a:extLst>
              </p:cNvPr>
              <p:cNvSpPr/>
              <p:nvPr/>
            </p:nvSpPr>
            <p:spPr bwMode="auto">
              <a:xfrm flipH="1">
                <a:off x="10093258" y="4928747"/>
                <a:ext cx="1700624" cy="1685429"/>
              </a:xfrm>
              <a:prstGeom prst="rtTriangle">
                <a:avLst/>
              </a:prstGeom>
              <a:solidFill>
                <a:srgbClr val="A2E7E6"/>
              </a:solidFill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0" name="Picture 18">
                <a:extLst>
                  <a:ext uri="{FF2B5EF4-FFF2-40B4-BE49-F238E27FC236}">
                    <a16:creationId xmlns:a16="http://schemas.microsoft.com/office/drawing/2014/main" id="{5510BFC3-CCA8-318C-96DD-E90731727E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7445" t="12994" r="23962" b="34380"/>
              <a:stretch/>
            </p:blipFill>
            <p:spPr>
              <a:xfrm flipH="1">
                <a:off x="10093259" y="4928594"/>
                <a:ext cx="1700778" cy="1685582"/>
              </a:xfrm>
              <a:prstGeom prst="rtTriangle">
                <a:avLst/>
              </a:prstGeom>
            </p:spPr>
          </p:pic>
        </p:grpSp>
        <p:pic>
          <p:nvPicPr>
            <p:cNvPr id="8" name="Picture 7" descr="A picture containing screenshot, colorfulness, line, graphics&#10;&#10;Description automatically generated">
              <a:extLst>
                <a:ext uri="{FF2B5EF4-FFF2-40B4-BE49-F238E27FC236}">
                  <a16:creationId xmlns:a16="http://schemas.microsoft.com/office/drawing/2014/main" id="{DC7E53FC-5AF8-2284-6EAE-458EB3FDD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189" t="279" r="1420"/>
            <a:stretch/>
          </p:blipFill>
          <p:spPr>
            <a:xfrm rot="8100000">
              <a:off x="11194808" y="5332192"/>
              <a:ext cx="1319030" cy="321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85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ndards">
            <a:extLst>
              <a:ext uri="{FF2B5EF4-FFF2-40B4-BE49-F238E27FC236}">
                <a16:creationId xmlns:a16="http://schemas.microsoft.com/office/drawing/2014/main" id="{93F1C2EB-163C-3FD8-0B7D-D4EEB4017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85" y="936377"/>
            <a:ext cx="8807854" cy="498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F164E-00D0-5E03-E396-050E4B1FE7DA}"/>
              </a:ext>
            </a:extLst>
          </p:cNvPr>
          <p:cNvSpPr txBox="1"/>
          <p:nvPr/>
        </p:nvSpPr>
        <p:spPr>
          <a:xfrm>
            <a:off x="2084832" y="4084320"/>
            <a:ext cx="2304288" cy="3657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-----------------</a:t>
            </a:r>
          </a:p>
          <a:p>
            <a:pPr algn="l" eaLnBrk="0" hangingPunct="0">
              <a:lnSpc>
                <a:spcPts val="1800"/>
              </a:lnSpc>
            </a:pPr>
            <a:endParaRPr lang="en-US" sz="2400" b="1">
              <a:solidFill>
                <a:srgbClr val="FF0000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Data Models</a:t>
            </a:r>
            <a:endParaRPr lang="en-US" sz="2400" b="1" dirty="0">
              <a:solidFill>
                <a:srgbClr val="FF0000"/>
              </a:solidFill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A2BB-0A08-CA07-1DAE-67167C4C169C}"/>
              </a:ext>
            </a:extLst>
          </p:cNvPr>
          <p:cNvSpPr txBox="1"/>
          <p:nvPr/>
        </p:nvSpPr>
        <p:spPr>
          <a:xfrm>
            <a:off x="8369808" y="4084320"/>
            <a:ext cx="2304288" cy="3657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-----------------</a:t>
            </a:r>
          </a:p>
          <a:p>
            <a:pPr algn="l" eaLnBrk="0" hangingPunct="0">
              <a:lnSpc>
                <a:spcPts val="1800"/>
              </a:lnSpc>
            </a:pPr>
            <a:endParaRPr lang="en-US" sz="2400" b="1">
              <a:solidFill>
                <a:srgbClr val="FF0000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Data Models</a:t>
            </a:r>
            <a:endParaRPr lang="en-US" sz="2400" b="1" dirty="0">
              <a:solidFill>
                <a:srgbClr val="FF0000"/>
              </a:solidFill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0CD23-6059-EF04-FA6F-A34F30642A06}"/>
              </a:ext>
            </a:extLst>
          </p:cNvPr>
          <p:cNvSpPr txBox="1"/>
          <p:nvPr/>
        </p:nvSpPr>
        <p:spPr>
          <a:xfrm>
            <a:off x="4480560" y="570617"/>
            <a:ext cx="2304288" cy="3657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DATA MODELS</a:t>
            </a:r>
          </a:p>
          <a:p>
            <a:pPr algn="l" eaLnBrk="0" hangingPunct="0">
              <a:lnSpc>
                <a:spcPts val="1800"/>
              </a:lnSpc>
            </a:pPr>
            <a:endParaRPr lang="en-US" sz="2400" b="1">
              <a:solidFill>
                <a:srgbClr val="FF0000"/>
              </a:solidFill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400" b="1">
                <a:solidFill>
                  <a:srgbClr val="FF0000"/>
                </a:solidFill>
                <a:ea typeface="+mn-ea"/>
                <a:cs typeface="+mn-cs"/>
              </a:rPr>
              <a:t>-------------------</a:t>
            </a:r>
            <a:endParaRPr lang="en-US" sz="2400" b="1" dirty="0">
              <a:solidFill>
                <a:srgbClr val="FF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8467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507246-B676-7A48-18CD-302AA7AE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04" y="373795"/>
            <a:ext cx="4644656" cy="59834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3DF5F5-A1C0-1B78-64B0-246DDFB7020A}"/>
              </a:ext>
            </a:extLst>
          </p:cNvPr>
          <p:cNvSpPr txBox="1">
            <a:spLocks/>
          </p:cNvSpPr>
          <p:nvPr/>
        </p:nvSpPr>
        <p:spPr>
          <a:xfrm>
            <a:off x="914162" y="1828800"/>
            <a:ext cx="3200638" cy="2540000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PTC</a:t>
            </a:r>
          </a:p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RIGIS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™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5AC46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NARN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BCE5CB-8C62-4280-07E6-AAACEA9FB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3124" y="2971800"/>
            <a:ext cx="698500" cy="698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7FCB829-A418-4E52-A5C3-DD11D9905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0681" y="4485409"/>
            <a:ext cx="2150917" cy="21509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E5D6D77-2F17-A252-B04D-5C04A3BCA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123" y="987124"/>
            <a:ext cx="1657551" cy="16575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505E578-3922-8B05-8763-9A678368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524" y="3124200"/>
            <a:ext cx="698500" cy="698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F930D3-5801-BC01-6382-93AB0BD9D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7924" y="3276600"/>
            <a:ext cx="698500" cy="698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DD799D3-8723-5B8E-DECC-F001D3D4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324" y="3429000"/>
            <a:ext cx="698500" cy="698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528270-EBA0-4C40-28B8-0D25BE502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2724" y="3581400"/>
            <a:ext cx="698500" cy="698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3090CF-E392-C04E-B0DE-36704051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5124" y="3733800"/>
            <a:ext cx="698500" cy="698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ADAC7A8-92E0-928A-0D12-2215AD76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180" y="2908300"/>
            <a:ext cx="698500" cy="69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04ED85-AD0A-BA33-E1A0-91D9EB1B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4580" y="3060700"/>
            <a:ext cx="698500" cy="69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700EFD9-D8D1-529B-9FF9-0371CDAB7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6980" y="3213100"/>
            <a:ext cx="698500" cy="698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2FB298-E432-B42F-6237-F238E8956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380" y="3365500"/>
            <a:ext cx="698500" cy="698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059292-BDAD-E0C1-7641-5E0A9C58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1780" y="3517900"/>
            <a:ext cx="698500" cy="6985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75016C-5EC5-B1AE-1476-450D3178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80" y="3670300"/>
            <a:ext cx="698500" cy="698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1AC79A-8735-DD67-0577-E1E0DD94E310}"/>
              </a:ext>
            </a:extLst>
          </p:cNvPr>
          <p:cNvCxnSpPr/>
          <p:nvPr/>
        </p:nvCxnSpPr>
        <p:spPr bwMode="auto">
          <a:xfrm flipH="1">
            <a:off x="5073450" y="2590800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F0D14-BA06-FA4C-35FA-A9C5CF294103}"/>
              </a:ext>
            </a:extLst>
          </p:cNvPr>
          <p:cNvCxnSpPr/>
          <p:nvPr/>
        </p:nvCxnSpPr>
        <p:spPr bwMode="auto">
          <a:xfrm flipH="1">
            <a:off x="4075327" y="4294909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D64AB44-4D18-C1B3-E684-E06A240B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204"/>
          </a:xfrm>
        </p:spPr>
        <p:txBody>
          <a:bodyPr/>
          <a:lstStyle/>
          <a:p>
            <a:r>
              <a:rPr lang="en-US"/>
              <a:t>Design Considerations</a:t>
            </a:r>
            <a:endParaRPr lang="en-US" sz="1800" i="1">
              <a:solidFill>
                <a:srgbClr val="FFFF00"/>
              </a:solidFill>
            </a:endParaRPr>
          </a:p>
        </p:txBody>
      </p:sp>
      <p:pic>
        <p:nvPicPr>
          <p:cNvPr id="27" name="Picture 26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B20FC623-44F5-78D8-7DFA-E53A06E0C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898" y="-671180"/>
            <a:ext cx="1627426" cy="641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8A1B45-7879-BA90-5E7A-6355B151010C}"/>
              </a:ext>
            </a:extLst>
          </p:cNvPr>
          <p:cNvSpPr txBox="1"/>
          <p:nvPr/>
        </p:nvSpPr>
        <p:spPr>
          <a:xfrm>
            <a:off x="914162" y="1357170"/>
            <a:ext cx="2726985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ＭＳ Ｐゴシック"/>
              </a:rPr>
              <a:t>Industry Compatibility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FC579-5A1B-73F4-5BC0-6CC7C1ABD4EC}"/>
              </a:ext>
            </a:extLst>
          </p:cNvPr>
          <p:cNvSpPr txBox="1"/>
          <p:nvPr/>
        </p:nvSpPr>
        <p:spPr>
          <a:xfrm>
            <a:off x="212219" y="6489386"/>
            <a:ext cx="5127413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Franklin Gothic Book" panose="020B0503020102020204" pitchFamily="34" charset="0"/>
              </a:rPr>
              <a:t>RIGIS™ is a trademark of Railinc Corp.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 panose="020B0603020102020204" pitchFamily="34" charset="0"/>
              <a:ea typeface="Calibri" panose="020F0502020204030204" pitchFamily="34" charset="0"/>
              <a:cs typeface="Franklin Gothic Medium" panose="020B0603020102020204" pitchFamily="34" charset="0"/>
            </a:endParaRPr>
          </a:p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9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507246-B676-7A48-18CD-302AA7AE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04" y="373795"/>
            <a:ext cx="4644656" cy="59834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3DF5F5-A1C0-1B78-64B0-246DDFB7020A}"/>
              </a:ext>
            </a:extLst>
          </p:cNvPr>
          <p:cNvSpPr txBox="1">
            <a:spLocks/>
          </p:cNvSpPr>
          <p:nvPr/>
        </p:nvSpPr>
        <p:spPr>
          <a:xfrm>
            <a:off x="914162" y="1828800"/>
            <a:ext cx="3200638" cy="2540000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PTC</a:t>
            </a:r>
          </a:p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RIGIS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™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35AC46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  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BCE5CB-8C62-4280-07E6-AAACEA9FB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3124" y="2971800"/>
            <a:ext cx="698500" cy="698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7FCB829-A418-4E52-A5C3-DD11D9905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0681" y="4485409"/>
            <a:ext cx="2150917" cy="21509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E5D6D77-2F17-A252-B04D-5C04A3BCA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123" y="987124"/>
            <a:ext cx="1657551" cy="16575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505E578-3922-8B05-8763-9A678368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524" y="3124200"/>
            <a:ext cx="698500" cy="698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F930D3-5801-BC01-6382-93AB0BD9D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7924" y="3276600"/>
            <a:ext cx="698500" cy="698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DD799D3-8723-5B8E-DECC-F001D3D4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324" y="3429000"/>
            <a:ext cx="698500" cy="698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528270-EBA0-4C40-28B8-0D25BE502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2724" y="3581400"/>
            <a:ext cx="698500" cy="698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3090CF-E392-C04E-B0DE-36704051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5124" y="3733800"/>
            <a:ext cx="698500" cy="698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ADAC7A8-92E0-928A-0D12-2215AD76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180" y="2908300"/>
            <a:ext cx="698500" cy="69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04ED85-AD0A-BA33-E1A0-91D9EB1B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4580" y="3060700"/>
            <a:ext cx="698500" cy="69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700EFD9-D8D1-529B-9FF9-0371CDAB7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6980" y="3213100"/>
            <a:ext cx="698500" cy="698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2FB298-E432-B42F-6237-F238E8956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380" y="3365500"/>
            <a:ext cx="698500" cy="698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059292-BDAD-E0C1-7641-5E0A9C58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1780" y="3517900"/>
            <a:ext cx="698500" cy="6985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75016C-5EC5-B1AE-1476-450D3178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80" y="3670300"/>
            <a:ext cx="698500" cy="698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1AC79A-8735-DD67-0577-E1E0DD94E310}"/>
              </a:ext>
            </a:extLst>
          </p:cNvPr>
          <p:cNvCxnSpPr/>
          <p:nvPr/>
        </p:nvCxnSpPr>
        <p:spPr bwMode="auto">
          <a:xfrm flipH="1">
            <a:off x="5073450" y="2590800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F0D14-BA06-FA4C-35FA-A9C5CF294103}"/>
              </a:ext>
            </a:extLst>
          </p:cNvPr>
          <p:cNvCxnSpPr/>
          <p:nvPr/>
        </p:nvCxnSpPr>
        <p:spPr bwMode="auto">
          <a:xfrm flipH="1">
            <a:off x="4075327" y="4294909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D64AB44-4D18-C1B3-E684-E06A240B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204"/>
          </a:xfrm>
        </p:spPr>
        <p:txBody>
          <a:bodyPr/>
          <a:lstStyle/>
          <a:p>
            <a:r>
              <a:rPr lang="en-US"/>
              <a:t>Design Considerations</a:t>
            </a:r>
            <a:endParaRPr lang="en-US" sz="1800" i="1">
              <a:solidFill>
                <a:srgbClr val="FFFF00"/>
              </a:solidFill>
            </a:endParaRPr>
          </a:p>
        </p:txBody>
      </p:sp>
      <p:pic>
        <p:nvPicPr>
          <p:cNvPr id="27" name="Picture 26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B20FC623-44F5-78D8-7DFA-E53A06E0C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898" y="-671180"/>
            <a:ext cx="1627426" cy="641350"/>
          </a:xfrm>
          <a:prstGeom prst="rect">
            <a:avLst/>
          </a:prstGeom>
        </p:spPr>
      </p:pic>
      <p:pic>
        <p:nvPicPr>
          <p:cNvPr id="30" name="Picture 29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388F2298-DB7C-0C49-A5D1-61A8BBFB9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620" y="2855284"/>
            <a:ext cx="2086749" cy="8223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8A1B45-7879-BA90-5E7A-6355B151010C}"/>
              </a:ext>
            </a:extLst>
          </p:cNvPr>
          <p:cNvSpPr txBox="1"/>
          <p:nvPr/>
        </p:nvSpPr>
        <p:spPr>
          <a:xfrm>
            <a:off x="914162" y="1357170"/>
            <a:ext cx="2726985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ＭＳ Ｐゴシック"/>
              </a:rPr>
              <a:t>Industry Compatibility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43E01-FADE-D6E0-2A1A-8D8783D64D2E}"/>
              </a:ext>
            </a:extLst>
          </p:cNvPr>
          <p:cNvSpPr txBox="1"/>
          <p:nvPr/>
        </p:nvSpPr>
        <p:spPr>
          <a:xfrm>
            <a:off x="212219" y="6489386"/>
            <a:ext cx="5127413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Calibri" panose="020F0502020204030204" pitchFamily="34" charset="0"/>
                <a:cs typeface="Franklin Gothic Book" panose="020B0503020102020204" pitchFamily="34" charset="0"/>
              </a:rPr>
              <a:t>RIGIS™ is a trademark of Railinc Corp.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 panose="020B0603020102020204" pitchFamily="34" charset="0"/>
              <a:ea typeface="Calibri" panose="020F0502020204030204" pitchFamily="34" charset="0"/>
              <a:cs typeface="Franklin Gothic Medium" panose="020B0603020102020204" pitchFamily="34" charset="0"/>
            </a:endParaRPr>
          </a:p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333EB6-6ACB-C5AB-E884-2B30100965B0}"/>
              </a:ext>
            </a:extLst>
          </p:cNvPr>
          <p:cNvSpPr txBox="1">
            <a:spLocks/>
          </p:cNvSpPr>
          <p:nvPr/>
        </p:nvSpPr>
        <p:spPr>
          <a:xfrm>
            <a:off x="919958" y="3530600"/>
            <a:ext cx="3200638" cy="1000991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57063" marR="0" lvl="1" indent="-173684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5AC46">
                  <a:lumMod val="40000"/>
                  <a:lumOff val="60000"/>
                </a:srgb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35AC46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</a:t>
            </a: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35AC46">
                  <a:lumMod val="50000"/>
                </a:srgbClr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29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507246-B676-7A48-18CD-302AA7AE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04" y="373795"/>
            <a:ext cx="4644656" cy="59834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3DF5F5-A1C0-1B78-64B0-246DDFB7020A}"/>
              </a:ext>
            </a:extLst>
          </p:cNvPr>
          <p:cNvSpPr txBox="1">
            <a:spLocks/>
          </p:cNvSpPr>
          <p:nvPr/>
        </p:nvSpPr>
        <p:spPr>
          <a:xfrm>
            <a:off x="914162" y="1828800"/>
            <a:ext cx="3200638" cy="2540000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1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PTC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RIGIS</a:t>
            </a:r>
            <a: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</a:rPr>
              <a:t>™</a:t>
            </a:r>
            <a:endParaRPr lang="en-US" sz="3200" b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NARN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ArcGIS</a:t>
            </a:r>
            <a:endParaRPr lang="en-US" b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BCE5CB-8C62-4280-07E6-AAACEA9FB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3124" y="2971800"/>
            <a:ext cx="698500" cy="698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7FCB829-A418-4E52-A5C3-DD11D9905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0681" y="4485409"/>
            <a:ext cx="2150917" cy="21509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E5D6D77-2F17-A252-B04D-5C04A3BCA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8123" y="987124"/>
            <a:ext cx="1657551" cy="16575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505E578-3922-8B05-8763-9A678368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524" y="3124200"/>
            <a:ext cx="698500" cy="698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F930D3-5801-BC01-6382-93AB0BD9D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7924" y="3276600"/>
            <a:ext cx="698500" cy="6985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DD799D3-8723-5B8E-DECC-F001D3D49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0324" y="3429000"/>
            <a:ext cx="698500" cy="6985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528270-EBA0-4C40-28B8-0D25BE502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2724" y="3581400"/>
            <a:ext cx="698500" cy="698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83090CF-E392-C04E-B0DE-36704051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5124" y="3733800"/>
            <a:ext cx="698500" cy="698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ADAC7A8-92E0-928A-0D12-2215AD76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2180" y="2908300"/>
            <a:ext cx="698500" cy="6985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04ED85-AD0A-BA33-E1A0-91D9EB1BF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4580" y="3060700"/>
            <a:ext cx="698500" cy="69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700EFD9-D8D1-529B-9FF9-0371CDAB7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6980" y="3213100"/>
            <a:ext cx="698500" cy="698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F2FB298-E432-B42F-6237-F238E8956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380" y="3365500"/>
            <a:ext cx="698500" cy="698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059292-BDAD-E0C1-7641-5E0A9C58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1780" y="3517900"/>
            <a:ext cx="698500" cy="6985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B75016C-5EC5-B1AE-1476-450D3178E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80" y="3670300"/>
            <a:ext cx="698500" cy="698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1AC79A-8735-DD67-0577-E1E0DD94E310}"/>
              </a:ext>
            </a:extLst>
          </p:cNvPr>
          <p:cNvCxnSpPr/>
          <p:nvPr/>
        </p:nvCxnSpPr>
        <p:spPr bwMode="auto">
          <a:xfrm flipH="1">
            <a:off x="5073450" y="2590800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F0D14-BA06-FA4C-35FA-A9C5CF294103}"/>
              </a:ext>
            </a:extLst>
          </p:cNvPr>
          <p:cNvCxnSpPr/>
          <p:nvPr/>
        </p:nvCxnSpPr>
        <p:spPr bwMode="auto">
          <a:xfrm flipH="1">
            <a:off x="4075327" y="4294909"/>
            <a:ext cx="217273" cy="381000"/>
          </a:xfrm>
          <a:prstGeom prst="straightConnector1">
            <a:avLst/>
          </a:prstGeom>
          <a:noFill/>
          <a:ln w="31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CD64AB44-4D18-C1B3-E684-E06A240B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204"/>
          </a:xfrm>
        </p:spPr>
        <p:txBody>
          <a:bodyPr/>
          <a:lstStyle/>
          <a:p>
            <a:r>
              <a:rPr lang="en-US"/>
              <a:t>Design Considerations</a:t>
            </a:r>
            <a:endParaRPr lang="en-US" sz="1800" i="1">
              <a:solidFill>
                <a:srgbClr val="FFFF00"/>
              </a:solidFill>
            </a:endParaRPr>
          </a:p>
        </p:txBody>
      </p:sp>
      <p:pic>
        <p:nvPicPr>
          <p:cNvPr id="27" name="Picture 26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B20FC623-44F5-78D8-7DFA-E53A06E0C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6898" y="-671180"/>
            <a:ext cx="1627426" cy="641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8A1B45-7879-BA90-5E7A-6355B151010C}"/>
              </a:ext>
            </a:extLst>
          </p:cNvPr>
          <p:cNvSpPr txBox="1"/>
          <p:nvPr/>
        </p:nvSpPr>
        <p:spPr>
          <a:xfrm>
            <a:off x="914162" y="1357170"/>
            <a:ext cx="2726985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b="1"/>
              <a:t> </a:t>
            </a:r>
            <a:r>
              <a:rPr lang="en-US" b="1" i="1">
                <a:solidFill>
                  <a:srgbClr val="FFFF00"/>
                </a:solidFill>
              </a:rPr>
              <a:t>Industry Compatibility</a:t>
            </a:r>
            <a:endParaRPr lang="en-US" b="1" dirty="0"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FC579-5A1B-73F4-5BC0-6CC7C1ABD4EC}"/>
              </a:ext>
            </a:extLst>
          </p:cNvPr>
          <p:cNvSpPr txBox="1"/>
          <p:nvPr/>
        </p:nvSpPr>
        <p:spPr>
          <a:xfrm>
            <a:off x="212219" y="6489386"/>
            <a:ext cx="5127413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80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Franklin Gothic Book" panose="020B0503020102020204" pitchFamily="34" charset="0"/>
              </a:rPr>
              <a:t>RIGIS™ is a trademark of Railinc Corp.</a:t>
            </a:r>
            <a:endParaRPr lang="en-US" sz="1800">
              <a:effectLst/>
              <a:latin typeface="Franklin Gothic Medium" panose="020B0603020102020204" pitchFamily="34" charset="0"/>
              <a:ea typeface="Calibri" panose="020F0502020204030204" pitchFamily="34" charset="0"/>
              <a:cs typeface="Franklin Gothic Medium" panose="020B0603020102020204" pitchFamily="34" charset="0"/>
            </a:endParaRPr>
          </a:p>
          <a:p>
            <a:pPr algn="l" eaLnBrk="0" hangingPunct="0">
              <a:lnSpc>
                <a:spcPts val="1800"/>
              </a:lnSpc>
            </a:pPr>
            <a:endParaRPr lang="en-US" sz="1200" b="1" i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8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4C31FA-C220-575A-3198-A6D26DC8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332"/>
          </a:xfrm>
        </p:spPr>
        <p:txBody>
          <a:bodyPr/>
          <a:lstStyle/>
          <a:p>
            <a:r>
              <a:rPr lang="en-US"/>
              <a:t>Design Considerations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3DF5F5-A1C0-1B78-64B0-246DDFB7020A}"/>
              </a:ext>
            </a:extLst>
          </p:cNvPr>
          <p:cNvSpPr txBox="1">
            <a:spLocks/>
          </p:cNvSpPr>
          <p:nvPr/>
        </p:nvSpPr>
        <p:spPr>
          <a:xfrm>
            <a:off x="914162" y="1828799"/>
            <a:ext cx="10366596" cy="4346575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Schematic mapping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referencing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Network routing and analysis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Trace Networks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Real-Time mapping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Field mobility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Parcel management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Imagery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3D mapping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Straight-Line diagrams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accent1">
                    <a:lumMod val="40000"/>
                    <a:lumOff val="60000"/>
                  </a:schemeClr>
                </a:solidFill>
              </a:rPr>
              <a:t>Artificial Intelligence</a:t>
            </a: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57097AD-97BF-58BD-E43A-79E3DB8E53F0}"/>
              </a:ext>
            </a:extLst>
          </p:cNvPr>
          <p:cNvSpPr/>
          <p:nvPr/>
        </p:nvSpPr>
        <p:spPr>
          <a:xfrm>
            <a:off x="5751261" y="5271656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9769D0F-0962-C530-BF5B-2C1208E453A6}"/>
              </a:ext>
            </a:extLst>
          </p:cNvPr>
          <p:cNvSpPr/>
          <p:nvPr/>
        </p:nvSpPr>
        <p:spPr>
          <a:xfrm>
            <a:off x="5751261" y="4401188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5DF8B35-3D05-F88D-0279-755AF1ADDB97}"/>
              </a:ext>
            </a:extLst>
          </p:cNvPr>
          <p:cNvSpPr/>
          <p:nvPr/>
        </p:nvSpPr>
        <p:spPr>
          <a:xfrm>
            <a:off x="5751261" y="3521051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01C3B6C-8659-3014-4D44-B64D56656947}"/>
              </a:ext>
            </a:extLst>
          </p:cNvPr>
          <p:cNvSpPr/>
          <p:nvPr/>
        </p:nvSpPr>
        <p:spPr>
          <a:xfrm>
            <a:off x="5751261" y="2636023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6003CC9-45D4-4D98-4569-0D8B1ADC11E7}"/>
              </a:ext>
            </a:extLst>
          </p:cNvPr>
          <p:cNvSpPr/>
          <p:nvPr/>
        </p:nvSpPr>
        <p:spPr>
          <a:xfrm>
            <a:off x="5751261" y="1742528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28AFFAD-7C97-3D0C-BABE-20514411CDD0}"/>
              </a:ext>
            </a:extLst>
          </p:cNvPr>
          <p:cNvSpPr/>
          <p:nvPr/>
        </p:nvSpPr>
        <p:spPr>
          <a:xfrm>
            <a:off x="6489612" y="1992997"/>
            <a:ext cx="1815627" cy="415817"/>
          </a:xfrm>
          <a:custGeom>
            <a:avLst/>
            <a:gdLst>
              <a:gd name="connsiteX0" fmla="*/ 0 w 1816100"/>
              <a:gd name="connsiteY0" fmla="*/ 415925 h 415925"/>
              <a:gd name="connsiteX1" fmla="*/ 120650 w 1816100"/>
              <a:gd name="connsiteY1" fmla="*/ 314325 h 415925"/>
              <a:gd name="connsiteX2" fmla="*/ 311150 w 1816100"/>
              <a:gd name="connsiteY2" fmla="*/ 250825 h 415925"/>
              <a:gd name="connsiteX3" fmla="*/ 511175 w 1816100"/>
              <a:gd name="connsiteY3" fmla="*/ 250825 h 415925"/>
              <a:gd name="connsiteX4" fmla="*/ 635000 w 1816100"/>
              <a:gd name="connsiteY4" fmla="*/ 266700 h 415925"/>
              <a:gd name="connsiteX5" fmla="*/ 806450 w 1816100"/>
              <a:gd name="connsiteY5" fmla="*/ 298450 h 415925"/>
              <a:gd name="connsiteX6" fmla="*/ 1158875 w 1816100"/>
              <a:gd name="connsiteY6" fmla="*/ 269875 h 415925"/>
              <a:gd name="connsiteX7" fmla="*/ 1371600 w 1816100"/>
              <a:gd name="connsiteY7" fmla="*/ 269875 h 415925"/>
              <a:gd name="connsiteX8" fmla="*/ 1517650 w 1816100"/>
              <a:gd name="connsiteY8" fmla="*/ 241300 h 415925"/>
              <a:gd name="connsiteX9" fmla="*/ 1606550 w 1816100"/>
              <a:gd name="connsiteY9" fmla="*/ 196850 h 415925"/>
              <a:gd name="connsiteX10" fmla="*/ 1816100 w 1816100"/>
              <a:gd name="connsiteY10" fmla="*/ 0 h 41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6100" h="415925">
                <a:moveTo>
                  <a:pt x="0" y="415925"/>
                </a:moveTo>
                <a:lnTo>
                  <a:pt x="120650" y="314325"/>
                </a:lnTo>
                <a:lnTo>
                  <a:pt x="311150" y="250825"/>
                </a:lnTo>
                <a:lnTo>
                  <a:pt x="511175" y="250825"/>
                </a:lnTo>
                <a:lnTo>
                  <a:pt x="635000" y="266700"/>
                </a:lnTo>
                <a:lnTo>
                  <a:pt x="806450" y="298450"/>
                </a:lnTo>
                <a:lnTo>
                  <a:pt x="1158875" y="269875"/>
                </a:lnTo>
                <a:lnTo>
                  <a:pt x="1371600" y="269875"/>
                </a:lnTo>
                <a:lnTo>
                  <a:pt x="1517650" y="241300"/>
                </a:lnTo>
                <a:lnTo>
                  <a:pt x="1606550" y="196850"/>
                </a:lnTo>
                <a:lnTo>
                  <a:pt x="1816100" y="0"/>
                </a:lnTo>
              </a:path>
            </a:pathLst>
          </a:custGeom>
          <a:noFill/>
          <a:ln w="69850">
            <a:solidFill>
              <a:srgbClr val="F0B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DC27F-C5EB-1A97-173D-D64B62645083}"/>
              </a:ext>
            </a:extLst>
          </p:cNvPr>
          <p:cNvCxnSpPr>
            <a:cxnSpLocks/>
          </p:cNvCxnSpPr>
          <p:nvPr/>
        </p:nvCxnSpPr>
        <p:spPr>
          <a:xfrm>
            <a:off x="9309517" y="3292268"/>
            <a:ext cx="686951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B46A5C-1870-6D79-D921-E147E5D007D4}"/>
              </a:ext>
            </a:extLst>
          </p:cNvPr>
          <p:cNvGrpSpPr/>
          <p:nvPr/>
        </p:nvGrpSpPr>
        <p:grpSpPr>
          <a:xfrm>
            <a:off x="9099250" y="3011165"/>
            <a:ext cx="2001140" cy="276928"/>
            <a:chOff x="4172412" y="4963187"/>
            <a:chExt cx="1919119" cy="250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4A18E-3E15-4453-9B98-042009033A9B}"/>
                </a:ext>
              </a:extLst>
            </p:cNvPr>
            <p:cNvCxnSpPr>
              <a:cxnSpLocks/>
            </p:cNvCxnSpPr>
            <p:nvPr/>
          </p:nvCxnSpPr>
          <p:spPr>
            <a:xfrm>
              <a:off x="4172412" y="4963187"/>
              <a:ext cx="4173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C336564-D6B1-369E-E7E1-F23DF3B8CB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670" y="4963187"/>
              <a:ext cx="192165" cy="125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72011F-4C3F-9E44-2B12-84DF3673A964}"/>
                </a:ext>
              </a:extLst>
            </p:cNvPr>
            <p:cNvCxnSpPr>
              <a:cxnSpLocks/>
            </p:cNvCxnSpPr>
            <p:nvPr/>
          </p:nvCxnSpPr>
          <p:spPr>
            <a:xfrm>
              <a:off x="4206874" y="5090323"/>
              <a:ext cx="17049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06C727-35E2-D11C-0308-80094024C42A}"/>
                </a:ext>
              </a:extLst>
            </p:cNvPr>
            <p:cNvCxnSpPr>
              <a:cxnSpLocks/>
            </p:cNvCxnSpPr>
            <p:nvPr/>
          </p:nvCxnSpPr>
          <p:spPr>
            <a:xfrm>
              <a:off x="4244381" y="5213384"/>
              <a:ext cx="18471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AD15F9-690C-99AC-D36B-BC6DC21BA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596" y="5090323"/>
              <a:ext cx="356143" cy="1230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412F16-5DA1-DC37-1F31-27B70484D7CD}"/>
                </a:ext>
              </a:extLst>
            </p:cNvPr>
            <p:cNvCxnSpPr>
              <a:cxnSpLocks/>
            </p:cNvCxnSpPr>
            <p:nvPr/>
          </p:nvCxnSpPr>
          <p:spPr>
            <a:xfrm>
              <a:off x="5088254" y="5087943"/>
              <a:ext cx="534455" cy="1254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rapezoid 18">
            <a:extLst>
              <a:ext uri="{FF2B5EF4-FFF2-40B4-BE49-F238E27FC236}">
                <a16:creationId xmlns:a16="http://schemas.microsoft.com/office/drawing/2014/main" id="{D77D7A1F-8D98-0DBF-D5CB-ED5B325A2ACA}"/>
              </a:ext>
            </a:extLst>
          </p:cNvPr>
          <p:cNvSpPr/>
          <p:nvPr/>
        </p:nvSpPr>
        <p:spPr>
          <a:xfrm>
            <a:off x="8259028" y="3521051"/>
            <a:ext cx="938870" cy="970392"/>
          </a:xfrm>
          <a:prstGeom prst="trapezoid">
            <a:avLst>
              <a:gd name="adj" fmla="val 38158"/>
            </a:avLst>
          </a:prstGeom>
          <a:solidFill>
            <a:schemeClr val="bg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A48E7BAD-1F31-3818-6D34-19A4144E2FFC}"/>
              </a:ext>
            </a:extLst>
          </p:cNvPr>
          <p:cNvSpPr/>
          <p:nvPr/>
        </p:nvSpPr>
        <p:spPr>
          <a:xfrm>
            <a:off x="8259028" y="2636023"/>
            <a:ext cx="938870" cy="970392"/>
          </a:xfrm>
          <a:prstGeom prst="trapezoid">
            <a:avLst>
              <a:gd name="adj" fmla="val 38158"/>
            </a:avLst>
          </a:prstGeom>
          <a:solidFill>
            <a:schemeClr val="bg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0AAAE1-6666-1A09-8E7F-FC89D29D77D5}"/>
              </a:ext>
            </a:extLst>
          </p:cNvPr>
          <p:cNvGrpSpPr/>
          <p:nvPr/>
        </p:nvGrpSpPr>
        <p:grpSpPr>
          <a:xfrm>
            <a:off x="6760945" y="5433770"/>
            <a:ext cx="3315198" cy="718022"/>
            <a:chOff x="1655805" y="5461686"/>
            <a:chExt cx="1717590" cy="766119"/>
          </a:xfrm>
        </p:grpSpPr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A9D711C9-773B-69BB-B2DA-10D0C05AA817}"/>
                </a:ext>
              </a:extLst>
            </p:cNvPr>
            <p:cNvSpPr/>
            <p:nvPr/>
          </p:nvSpPr>
          <p:spPr>
            <a:xfrm>
              <a:off x="1767016" y="5474043"/>
              <a:ext cx="1445741" cy="716692"/>
            </a:xfrm>
            <a:custGeom>
              <a:avLst/>
              <a:gdLst>
                <a:gd name="connsiteX0" fmla="*/ 0 w 1445741"/>
                <a:gd name="connsiteY0" fmla="*/ 716692 h 716692"/>
                <a:gd name="connsiteX1" fmla="*/ 24714 w 1445741"/>
                <a:gd name="connsiteY1" fmla="*/ 667265 h 716692"/>
                <a:gd name="connsiteX2" fmla="*/ 111211 w 1445741"/>
                <a:gd name="connsiteY2" fmla="*/ 568411 h 716692"/>
                <a:gd name="connsiteX3" fmla="*/ 222422 w 1445741"/>
                <a:gd name="connsiteY3" fmla="*/ 481914 h 716692"/>
                <a:gd name="connsiteX4" fmla="*/ 395416 w 1445741"/>
                <a:gd name="connsiteY4" fmla="*/ 444843 h 716692"/>
                <a:gd name="connsiteX5" fmla="*/ 654908 w 1445741"/>
                <a:gd name="connsiteY5" fmla="*/ 420130 h 716692"/>
                <a:gd name="connsiteX6" fmla="*/ 840260 w 1445741"/>
                <a:gd name="connsiteY6" fmla="*/ 407773 h 716692"/>
                <a:gd name="connsiteX7" fmla="*/ 951470 w 1445741"/>
                <a:gd name="connsiteY7" fmla="*/ 395416 h 716692"/>
                <a:gd name="connsiteX8" fmla="*/ 1013254 w 1445741"/>
                <a:gd name="connsiteY8" fmla="*/ 370703 h 716692"/>
                <a:gd name="connsiteX9" fmla="*/ 1136822 w 1445741"/>
                <a:gd name="connsiteY9" fmla="*/ 296562 h 716692"/>
                <a:gd name="connsiteX10" fmla="*/ 1198606 w 1445741"/>
                <a:gd name="connsiteY10" fmla="*/ 259492 h 716692"/>
                <a:gd name="connsiteX11" fmla="*/ 1272746 w 1445741"/>
                <a:gd name="connsiteY11" fmla="*/ 172995 h 716692"/>
                <a:gd name="connsiteX12" fmla="*/ 1445741 w 1445741"/>
                <a:gd name="connsiteY12" fmla="*/ 0 h 7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741" h="716692">
                  <a:moveTo>
                    <a:pt x="0" y="716692"/>
                  </a:moveTo>
                  <a:lnTo>
                    <a:pt x="24714" y="667265"/>
                  </a:lnTo>
                  <a:lnTo>
                    <a:pt x="111211" y="568411"/>
                  </a:lnTo>
                  <a:lnTo>
                    <a:pt x="222422" y="481914"/>
                  </a:lnTo>
                  <a:lnTo>
                    <a:pt x="395416" y="444843"/>
                  </a:lnTo>
                  <a:lnTo>
                    <a:pt x="654908" y="420130"/>
                  </a:lnTo>
                  <a:lnTo>
                    <a:pt x="840260" y="407773"/>
                  </a:lnTo>
                  <a:lnTo>
                    <a:pt x="951470" y="395416"/>
                  </a:lnTo>
                  <a:lnTo>
                    <a:pt x="1013254" y="370703"/>
                  </a:lnTo>
                  <a:lnTo>
                    <a:pt x="1136822" y="296562"/>
                  </a:lnTo>
                  <a:lnTo>
                    <a:pt x="1198606" y="259492"/>
                  </a:lnTo>
                  <a:lnTo>
                    <a:pt x="1272746" y="172995"/>
                  </a:lnTo>
                  <a:lnTo>
                    <a:pt x="144574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9DC282E5-BACD-0C18-A5B4-EE137C4895B0}"/>
                </a:ext>
              </a:extLst>
            </p:cNvPr>
            <p:cNvSpPr/>
            <p:nvPr/>
          </p:nvSpPr>
          <p:spPr>
            <a:xfrm>
              <a:off x="1655805" y="5844746"/>
              <a:ext cx="790833" cy="308919"/>
            </a:xfrm>
            <a:custGeom>
              <a:avLst/>
              <a:gdLst>
                <a:gd name="connsiteX0" fmla="*/ 0 w 790833"/>
                <a:gd name="connsiteY0" fmla="*/ 308919 h 308919"/>
                <a:gd name="connsiteX1" fmla="*/ 111211 w 790833"/>
                <a:gd name="connsiteY1" fmla="*/ 160638 h 308919"/>
                <a:gd name="connsiteX2" fmla="*/ 210065 w 790833"/>
                <a:gd name="connsiteY2" fmla="*/ 61784 h 308919"/>
                <a:gd name="connsiteX3" fmla="*/ 370703 w 790833"/>
                <a:gd name="connsiteY3" fmla="*/ 0 h 308919"/>
                <a:gd name="connsiteX4" fmla="*/ 531341 w 790833"/>
                <a:gd name="connsiteY4" fmla="*/ 0 h 308919"/>
                <a:gd name="connsiteX5" fmla="*/ 630195 w 790833"/>
                <a:gd name="connsiteY5" fmla="*/ 12357 h 308919"/>
                <a:gd name="connsiteX6" fmla="*/ 790833 w 790833"/>
                <a:gd name="connsiteY6" fmla="*/ 49427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833" h="308919">
                  <a:moveTo>
                    <a:pt x="0" y="308919"/>
                  </a:moveTo>
                  <a:lnTo>
                    <a:pt x="111211" y="160638"/>
                  </a:lnTo>
                  <a:lnTo>
                    <a:pt x="210065" y="61784"/>
                  </a:lnTo>
                  <a:lnTo>
                    <a:pt x="370703" y="0"/>
                  </a:lnTo>
                  <a:lnTo>
                    <a:pt x="531341" y="0"/>
                  </a:lnTo>
                  <a:lnTo>
                    <a:pt x="630195" y="12357"/>
                  </a:lnTo>
                  <a:lnTo>
                    <a:pt x="790833" y="49427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B698E3C2-16C8-1FAE-58F0-53AE8B416D73}"/>
                </a:ext>
              </a:extLst>
            </p:cNvPr>
            <p:cNvSpPr/>
            <p:nvPr/>
          </p:nvSpPr>
          <p:spPr>
            <a:xfrm>
              <a:off x="1890584" y="5461686"/>
              <a:ext cx="1482811" cy="766119"/>
            </a:xfrm>
            <a:custGeom>
              <a:avLst/>
              <a:gdLst>
                <a:gd name="connsiteX0" fmla="*/ 0 w 1482811"/>
                <a:gd name="connsiteY0" fmla="*/ 766119 h 766119"/>
                <a:gd name="connsiteX1" fmla="*/ 135924 w 1482811"/>
                <a:gd name="connsiteY1" fmla="*/ 605482 h 766119"/>
                <a:gd name="connsiteX2" fmla="*/ 345989 w 1482811"/>
                <a:gd name="connsiteY2" fmla="*/ 556055 h 766119"/>
                <a:gd name="connsiteX3" fmla="*/ 518984 w 1482811"/>
                <a:gd name="connsiteY3" fmla="*/ 556055 h 766119"/>
                <a:gd name="connsiteX4" fmla="*/ 741405 w 1482811"/>
                <a:gd name="connsiteY4" fmla="*/ 543698 h 766119"/>
                <a:gd name="connsiteX5" fmla="*/ 914400 w 1482811"/>
                <a:gd name="connsiteY5" fmla="*/ 506628 h 766119"/>
                <a:gd name="connsiteX6" fmla="*/ 1099751 w 1482811"/>
                <a:gd name="connsiteY6" fmla="*/ 420130 h 766119"/>
                <a:gd name="connsiteX7" fmla="*/ 1223319 w 1482811"/>
                <a:gd name="connsiteY7" fmla="*/ 321276 h 766119"/>
                <a:gd name="connsiteX8" fmla="*/ 1346886 w 1482811"/>
                <a:gd name="connsiteY8" fmla="*/ 185352 h 766119"/>
                <a:gd name="connsiteX9" fmla="*/ 1482811 w 1482811"/>
                <a:gd name="connsiteY9" fmla="*/ 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811" h="766119">
                  <a:moveTo>
                    <a:pt x="0" y="766119"/>
                  </a:moveTo>
                  <a:lnTo>
                    <a:pt x="135924" y="605482"/>
                  </a:lnTo>
                  <a:lnTo>
                    <a:pt x="345989" y="556055"/>
                  </a:lnTo>
                  <a:lnTo>
                    <a:pt x="518984" y="556055"/>
                  </a:lnTo>
                  <a:lnTo>
                    <a:pt x="741405" y="543698"/>
                  </a:lnTo>
                  <a:lnTo>
                    <a:pt x="914400" y="506628"/>
                  </a:lnTo>
                  <a:lnTo>
                    <a:pt x="1099751" y="420130"/>
                  </a:lnTo>
                  <a:lnTo>
                    <a:pt x="1223319" y="321276"/>
                  </a:lnTo>
                  <a:lnTo>
                    <a:pt x="1346886" y="185352"/>
                  </a:lnTo>
                  <a:lnTo>
                    <a:pt x="148281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E69A3A89-F976-6882-0437-58C893AC441C}"/>
                </a:ext>
              </a:extLst>
            </p:cNvPr>
            <p:cNvSpPr/>
            <p:nvPr/>
          </p:nvSpPr>
          <p:spPr>
            <a:xfrm>
              <a:off x="2709583" y="5721723"/>
              <a:ext cx="282388" cy="262218"/>
            </a:xfrm>
            <a:custGeom>
              <a:avLst/>
              <a:gdLst>
                <a:gd name="connsiteX0" fmla="*/ 0 w 282388"/>
                <a:gd name="connsiteY0" fmla="*/ 262218 h 262218"/>
                <a:gd name="connsiteX1" fmla="*/ 107576 w 282388"/>
                <a:gd name="connsiteY1" fmla="*/ 215153 h 262218"/>
                <a:gd name="connsiteX2" fmla="*/ 194982 w 282388"/>
                <a:gd name="connsiteY2" fmla="*/ 134471 h 262218"/>
                <a:gd name="connsiteX3" fmla="*/ 235323 w 282388"/>
                <a:gd name="connsiteY3" fmla="*/ 67235 h 262218"/>
                <a:gd name="connsiteX4" fmla="*/ 282388 w 282388"/>
                <a:gd name="connsiteY4" fmla="*/ 0 h 2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88" h="262218">
                  <a:moveTo>
                    <a:pt x="0" y="262218"/>
                  </a:moveTo>
                  <a:lnTo>
                    <a:pt x="107576" y="215153"/>
                  </a:lnTo>
                  <a:lnTo>
                    <a:pt x="194982" y="134471"/>
                  </a:lnTo>
                  <a:lnTo>
                    <a:pt x="235323" y="67235"/>
                  </a:lnTo>
                  <a:lnTo>
                    <a:pt x="28238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91702553-F1EF-22A7-4052-929256DAAF30}"/>
                </a:ext>
              </a:extLst>
            </p:cNvPr>
            <p:cNvSpPr/>
            <p:nvPr/>
          </p:nvSpPr>
          <p:spPr>
            <a:xfrm>
              <a:off x="2709582" y="5802406"/>
              <a:ext cx="383242" cy="60512"/>
            </a:xfrm>
            <a:custGeom>
              <a:avLst/>
              <a:gdLst>
                <a:gd name="connsiteX0" fmla="*/ 0 w 383242"/>
                <a:gd name="connsiteY0" fmla="*/ 60512 h 60512"/>
                <a:gd name="connsiteX1" fmla="*/ 87406 w 383242"/>
                <a:gd name="connsiteY1" fmla="*/ 60512 h 60512"/>
                <a:gd name="connsiteX2" fmla="*/ 188259 w 383242"/>
                <a:gd name="connsiteY2" fmla="*/ 60512 h 60512"/>
                <a:gd name="connsiteX3" fmla="*/ 316006 w 383242"/>
                <a:gd name="connsiteY3" fmla="*/ 33618 h 60512"/>
                <a:gd name="connsiteX4" fmla="*/ 383242 w 383242"/>
                <a:gd name="connsiteY4" fmla="*/ 0 h 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42" h="60512">
                  <a:moveTo>
                    <a:pt x="0" y="60512"/>
                  </a:moveTo>
                  <a:lnTo>
                    <a:pt x="87406" y="60512"/>
                  </a:lnTo>
                  <a:lnTo>
                    <a:pt x="188259" y="60512"/>
                  </a:lnTo>
                  <a:lnTo>
                    <a:pt x="316006" y="33618"/>
                  </a:lnTo>
                  <a:lnTo>
                    <a:pt x="38324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811926-EADE-3FB6-AE81-CF8CDABC819F}"/>
              </a:ext>
            </a:extLst>
          </p:cNvPr>
          <p:cNvCxnSpPr/>
          <p:nvPr/>
        </p:nvCxnSpPr>
        <p:spPr>
          <a:xfrm>
            <a:off x="9384662" y="47944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B0E6C9-AD60-804E-438E-C223A9F139AD}"/>
              </a:ext>
            </a:extLst>
          </p:cNvPr>
          <p:cNvGrpSpPr/>
          <p:nvPr/>
        </p:nvGrpSpPr>
        <p:grpSpPr>
          <a:xfrm>
            <a:off x="9081571" y="3882408"/>
            <a:ext cx="2004314" cy="276928"/>
            <a:chOff x="4169368" y="4963187"/>
            <a:chExt cx="1922163" cy="25019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BF6DEC-7C57-AB0F-83F2-7FF25687FE15}"/>
                </a:ext>
              </a:extLst>
            </p:cNvPr>
            <p:cNvCxnSpPr>
              <a:cxnSpLocks/>
            </p:cNvCxnSpPr>
            <p:nvPr/>
          </p:nvCxnSpPr>
          <p:spPr>
            <a:xfrm>
              <a:off x="4169368" y="4963187"/>
              <a:ext cx="4173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DC996D-AB70-9B36-0BC5-6426925EB1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670" y="4963187"/>
              <a:ext cx="192165" cy="125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C0CC404-73AB-310A-EF74-23DDA5F96A6F}"/>
                </a:ext>
              </a:extLst>
            </p:cNvPr>
            <p:cNvCxnSpPr>
              <a:cxnSpLocks/>
            </p:cNvCxnSpPr>
            <p:nvPr/>
          </p:nvCxnSpPr>
          <p:spPr>
            <a:xfrm>
              <a:off x="4206874" y="5090323"/>
              <a:ext cx="17049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72EBF7-3727-C908-87E2-DC1C14A039BD}"/>
                </a:ext>
              </a:extLst>
            </p:cNvPr>
            <p:cNvCxnSpPr>
              <a:cxnSpLocks/>
            </p:cNvCxnSpPr>
            <p:nvPr/>
          </p:nvCxnSpPr>
          <p:spPr>
            <a:xfrm>
              <a:off x="4244381" y="5213384"/>
              <a:ext cx="18471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B357E4-6023-D238-0160-F964D4438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596" y="5090323"/>
              <a:ext cx="356143" cy="1230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101F1C-2AE4-F93D-E1CA-7613DA28A047}"/>
                </a:ext>
              </a:extLst>
            </p:cNvPr>
            <p:cNvCxnSpPr>
              <a:cxnSpLocks/>
            </p:cNvCxnSpPr>
            <p:nvPr/>
          </p:nvCxnSpPr>
          <p:spPr>
            <a:xfrm>
              <a:off x="5088254" y="5087943"/>
              <a:ext cx="534455" cy="1254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1C1FE6-A1FE-F513-16A4-8BE3751A50D2}"/>
              </a:ext>
            </a:extLst>
          </p:cNvPr>
          <p:cNvGrpSpPr/>
          <p:nvPr/>
        </p:nvGrpSpPr>
        <p:grpSpPr>
          <a:xfrm>
            <a:off x="6286291" y="3666298"/>
            <a:ext cx="2061775" cy="793169"/>
            <a:chOff x="1655805" y="5461686"/>
            <a:chExt cx="1717590" cy="766119"/>
          </a:xfrm>
        </p:grpSpPr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5971294C-84B3-B1AB-16A8-C52D383344E9}"/>
                </a:ext>
              </a:extLst>
            </p:cNvPr>
            <p:cNvSpPr/>
            <p:nvPr/>
          </p:nvSpPr>
          <p:spPr>
            <a:xfrm>
              <a:off x="1767016" y="5474043"/>
              <a:ext cx="1445741" cy="716692"/>
            </a:xfrm>
            <a:custGeom>
              <a:avLst/>
              <a:gdLst>
                <a:gd name="connsiteX0" fmla="*/ 0 w 1445741"/>
                <a:gd name="connsiteY0" fmla="*/ 716692 h 716692"/>
                <a:gd name="connsiteX1" fmla="*/ 24714 w 1445741"/>
                <a:gd name="connsiteY1" fmla="*/ 667265 h 716692"/>
                <a:gd name="connsiteX2" fmla="*/ 111211 w 1445741"/>
                <a:gd name="connsiteY2" fmla="*/ 568411 h 716692"/>
                <a:gd name="connsiteX3" fmla="*/ 222422 w 1445741"/>
                <a:gd name="connsiteY3" fmla="*/ 481914 h 716692"/>
                <a:gd name="connsiteX4" fmla="*/ 395416 w 1445741"/>
                <a:gd name="connsiteY4" fmla="*/ 444843 h 716692"/>
                <a:gd name="connsiteX5" fmla="*/ 654908 w 1445741"/>
                <a:gd name="connsiteY5" fmla="*/ 420130 h 716692"/>
                <a:gd name="connsiteX6" fmla="*/ 840260 w 1445741"/>
                <a:gd name="connsiteY6" fmla="*/ 407773 h 716692"/>
                <a:gd name="connsiteX7" fmla="*/ 951470 w 1445741"/>
                <a:gd name="connsiteY7" fmla="*/ 395416 h 716692"/>
                <a:gd name="connsiteX8" fmla="*/ 1013254 w 1445741"/>
                <a:gd name="connsiteY8" fmla="*/ 370703 h 716692"/>
                <a:gd name="connsiteX9" fmla="*/ 1136822 w 1445741"/>
                <a:gd name="connsiteY9" fmla="*/ 296562 h 716692"/>
                <a:gd name="connsiteX10" fmla="*/ 1198606 w 1445741"/>
                <a:gd name="connsiteY10" fmla="*/ 259492 h 716692"/>
                <a:gd name="connsiteX11" fmla="*/ 1272746 w 1445741"/>
                <a:gd name="connsiteY11" fmla="*/ 172995 h 716692"/>
                <a:gd name="connsiteX12" fmla="*/ 1445741 w 1445741"/>
                <a:gd name="connsiteY12" fmla="*/ 0 h 7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741" h="716692">
                  <a:moveTo>
                    <a:pt x="0" y="716692"/>
                  </a:moveTo>
                  <a:lnTo>
                    <a:pt x="24714" y="667265"/>
                  </a:lnTo>
                  <a:lnTo>
                    <a:pt x="111211" y="568411"/>
                  </a:lnTo>
                  <a:lnTo>
                    <a:pt x="222422" y="481914"/>
                  </a:lnTo>
                  <a:lnTo>
                    <a:pt x="395416" y="444843"/>
                  </a:lnTo>
                  <a:lnTo>
                    <a:pt x="654908" y="420130"/>
                  </a:lnTo>
                  <a:lnTo>
                    <a:pt x="840260" y="407773"/>
                  </a:lnTo>
                  <a:lnTo>
                    <a:pt x="951470" y="395416"/>
                  </a:lnTo>
                  <a:lnTo>
                    <a:pt x="1013254" y="370703"/>
                  </a:lnTo>
                  <a:lnTo>
                    <a:pt x="1136822" y="296562"/>
                  </a:lnTo>
                  <a:lnTo>
                    <a:pt x="1198606" y="259492"/>
                  </a:lnTo>
                  <a:lnTo>
                    <a:pt x="1272746" y="172995"/>
                  </a:lnTo>
                  <a:lnTo>
                    <a:pt x="144574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766AE3A2-872C-871D-E95A-F45FDDFF4186}"/>
                </a:ext>
              </a:extLst>
            </p:cNvPr>
            <p:cNvSpPr/>
            <p:nvPr/>
          </p:nvSpPr>
          <p:spPr>
            <a:xfrm>
              <a:off x="1655805" y="5844746"/>
              <a:ext cx="790833" cy="308919"/>
            </a:xfrm>
            <a:custGeom>
              <a:avLst/>
              <a:gdLst>
                <a:gd name="connsiteX0" fmla="*/ 0 w 790833"/>
                <a:gd name="connsiteY0" fmla="*/ 308919 h 308919"/>
                <a:gd name="connsiteX1" fmla="*/ 111211 w 790833"/>
                <a:gd name="connsiteY1" fmla="*/ 160638 h 308919"/>
                <a:gd name="connsiteX2" fmla="*/ 210065 w 790833"/>
                <a:gd name="connsiteY2" fmla="*/ 61784 h 308919"/>
                <a:gd name="connsiteX3" fmla="*/ 370703 w 790833"/>
                <a:gd name="connsiteY3" fmla="*/ 0 h 308919"/>
                <a:gd name="connsiteX4" fmla="*/ 531341 w 790833"/>
                <a:gd name="connsiteY4" fmla="*/ 0 h 308919"/>
                <a:gd name="connsiteX5" fmla="*/ 630195 w 790833"/>
                <a:gd name="connsiteY5" fmla="*/ 12357 h 308919"/>
                <a:gd name="connsiteX6" fmla="*/ 790833 w 790833"/>
                <a:gd name="connsiteY6" fmla="*/ 49427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833" h="308919">
                  <a:moveTo>
                    <a:pt x="0" y="308919"/>
                  </a:moveTo>
                  <a:lnTo>
                    <a:pt x="111211" y="160638"/>
                  </a:lnTo>
                  <a:lnTo>
                    <a:pt x="210065" y="61784"/>
                  </a:lnTo>
                  <a:lnTo>
                    <a:pt x="370703" y="0"/>
                  </a:lnTo>
                  <a:lnTo>
                    <a:pt x="531341" y="0"/>
                  </a:lnTo>
                  <a:lnTo>
                    <a:pt x="630195" y="12357"/>
                  </a:lnTo>
                  <a:lnTo>
                    <a:pt x="790833" y="49427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6529D981-B08F-7C83-CA4E-AE3C7AD7261E}"/>
                </a:ext>
              </a:extLst>
            </p:cNvPr>
            <p:cNvSpPr/>
            <p:nvPr/>
          </p:nvSpPr>
          <p:spPr>
            <a:xfrm>
              <a:off x="1890584" y="5461686"/>
              <a:ext cx="1482811" cy="766119"/>
            </a:xfrm>
            <a:custGeom>
              <a:avLst/>
              <a:gdLst>
                <a:gd name="connsiteX0" fmla="*/ 0 w 1482811"/>
                <a:gd name="connsiteY0" fmla="*/ 766119 h 766119"/>
                <a:gd name="connsiteX1" fmla="*/ 135924 w 1482811"/>
                <a:gd name="connsiteY1" fmla="*/ 605482 h 766119"/>
                <a:gd name="connsiteX2" fmla="*/ 345989 w 1482811"/>
                <a:gd name="connsiteY2" fmla="*/ 556055 h 766119"/>
                <a:gd name="connsiteX3" fmla="*/ 518984 w 1482811"/>
                <a:gd name="connsiteY3" fmla="*/ 556055 h 766119"/>
                <a:gd name="connsiteX4" fmla="*/ 741405 w 1482811"/>
                <a:gd name="connsiteY4" fmla="*/ 543698 h 766119"/>
                <a:gd name="connsiteX5" fmla="*/ 914400 w 1482811"/>
                <a:gd name="connsiteY5" fmla="*/ 506628 h 766119"/>
                <a:gd name="connsiteX6" fmla="*/ 1099751 w 1482811"/>
                <a:gd name="connsiteY6" fmla="*/ 420130 h 766119"/>
                <a:gd name="connsiteX7" fmla="*/ 1223319 w 1482811"/>
                <a:gd name="connsiteY7" fmla="*/ 321276 h 766119"/>
                <a:gd name="connsiteX8" fmla="*/ 1346886 w 1482811"/>
                <a:gd name="connsiteY8" fmla="*/ 185352 h 766119"/>
                <a:gd name="connsiteX9" fmla="*/ 1482811 w 1482811"/>
                <a:gd name="connsiteY9" fmla="*/ 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811" h="766119">
                  <a:moveTo>
                    <a:pt x="0" y="766119"/>
                  </a:moveTo>
                  <a:lnTo>
                    <a:pt x="135924" y="605482"/>
                  </a:lnTo>
                  <a:lnTo>
                    <a:pt x="345989" y="556055"/>
                  </a:lnTo>
                  <a:lnTo>
                    <a:pt x="518984" y="556055"/>
                  </a:lnTo>
                  <a:lnTo>
                    <a:pt x="741405" y="543698"/>
                  </a:lnTo>
                  <a:lnTo>
                    <a:pt x="914400" y="506628"/>
                  </a:lnTo>
                  <a:lnTo>
                    <a:pt x="1099751" y="420130"/>
                  </a:lnTo>
                  <a:lnTo>
                    <a:pt x="1223319" y="321276"/>
                  </a:lnTo>
                  <a:lnTo>
                    <a:pt x="1346886" y="185352"/>
                  </a:lnTo>
                  <a:lnTo>
                    <a:pt x="148281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6AD64B98-7FCA-54CA-42F5-95306E8D324C}"/>
                </a:ext>
              </a:extLst>
            </p:cNvPr>
            <p:cNvSpPr/>
            <p:nvPr/>
          </p:nvSpPr>
          <p:spPr>
            <a:xfrm>
              <a:off x="2709583" y="5721723"/>
              <a:ext cx="282388" cy="262218"/>
            </a:xfrm>
            <a:custGeom>
              <a:avLst/>
              <a:gdLst>
                <a:gd name="connsiteX0" fmla="*/ 0 w 282388"/>
                <a:gd name="connsiteY0" fmla="*/ 262218 h 262218"/>
                <a:gd name="connsiteX1" fmla="*/ 107576 w 282388"/>
                <a:gd name="connsiteY1" fmla="*/ 215153 h 262218"/>
                <a:gd name="connsiteX2" fmla="*/ 194982 w 282388"/>
                <a:gd name="connsiteY2" fmla="*/ 134471 h 262218"/>
                <a:gd name="connsiteX3" fmla="*/ 235323 w 282388"/>
                <a:gd name="connsiteY3" fmla="*/ 67235 h 262218"/>
                <a:gd name="connsiteX4" fmla="*/ 282388 w 282388"/>
                <a:gd name="connsiteY4" fmla="*/ 0 h 2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88" h="262218">
                  <a:moveTo>
                    <a:pt x="0" y="262218"/>
                  </a:moveTo>
                  <a:lnTo>
                    <a:pt x="107576" y="215153"/>
                  </a:lnTo>
                  <a:lnTo>
                    <a:pt x="194982" y="134471"/>
                  </a:lnTo>
                  <a:lnTo>
                    <a:pt x="235323" y="67235"/>
                  </a:lnTo>
                  <a:lnTo>
                    <a:pt x="28238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50DE9DBF-B249-F86B-76E9-6EF548840D92}"/>
                </a:ext>
              </a:extLst>
            </p:cNvPr>
            <p:cNvSpPr/>
            <p:nvPr/>
          </p:nvSpPr>
          <p:spPr>
            <a:xfrm>
              <a:off x="2709582" y="5802406"/>
              <a:ext cx="383242" cy="60512"/>
            </a:xfrm>
            <a:custGeom>
              <a:avLst/>
              <a:gdLst>
                <a:gd name="connsiteX0" fmla="*/ 0 w 383242"/>
                <a:gd name="connsiteY0" fmla="*/ 60512 h 60512"/>
                <a:gd name="connsiteX1" fmla="*/ 87406 w 383242"/>
                <a:gd name="connsiteY1" fmla="*/ 60512 h 60512"/>
                <a:gd name="connsiteX2" fmla="*/ 188259 w 383242"/>
                <a:gd name="connsiteY2" fmla="*/ 60512 h 60512"/>
                <a:gd name="connsiteX3" fmla="*/ 316006 w 383242"/>
                <a:gd name="connsiteY3" fmla="*/ 33618 h 60512"/>
                <a:gd name="connsiteX4" fmla="*/ 383242 w 383242"/>
                <a:gd name="connsiteY4" fmla="*/ 0 h 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42" h="60512">
                  <a:moveTo>
                    <a:pt x="0" y="60512"/>
                  </a:moveTo>
                  <a:lnTo>
                    <a:pt x="87406" y="60512"/>
                  </a:lnTo>
                  <a:lnTo>
                    <a:pt x="188259" y="60512"/>
                  </a:lnTo>
                  <a:lnTo>
                    <a:pt x="316006" y="33618"/>
                  </a:lnTo>
                  <a:lnTo>
                    <a:pt x="38324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603C2A-A003-8F23-EF12-2E9687AB2184}"/>
              </a:ext>
            </a:extLst>
          </p:cNvPr>
          <p:cNvGrpSpPr/>
          <p:nvPr/>
        </p:nvGrpSpPr>
        <p:grpSpPr>
          <a:xfrm>
            <a:off x="6671949" y="4670806"/>
            <a:ext cx="4040725" cy="427484"/>
            <a:chOff x="4012589" y="4963187"/>
            <a:chExt cx="2078942" cy="25019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E34E1E-45DD-D42C-3582-3A81398CE481}"/>
                </a:ext>
              </a:extLst>
            </p:cNvPr>
            <p:cNvCxnSpPr>
              <a:cxnSpLocks/>
            </p:cNvCxnSpPr>
            <p:nvPr/>
          </p:nvCxnSpPr>
          <p:spPr>
            <a:xfrm>
              <a:off x="4329296" y="4963187"/>
              <a:ext cx="25737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3154AF-4B7B-D732-AD04-E504D58C9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670" y="4963187"/>
              <a:ext cx="192165" cy="125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2AA1582-FC7C-8DC8-2D0E-0C556E11DA82}"/>
                </a:ext>
              </a:extLst>
            </p:cNvPr>
            <p:cNvCxnSpPr>
              <a:cxnSpLocks/>
            </p:cNvCxnSpPr>
            <p:nvPr/>
          </p:nvCxnSpPr>
          <p:spPr>
            <a:xfrm>
              <a:off x="4172633" y="5090323"/>
              <a:ext cx="1739183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2531CF-E370-8795-7B26-E5C96E345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12589" y="5213383"/>
              <a:ext cx="2078942" cy="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0BF1FDA-BBE3-00B9-D0A6-015489085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596" y="5092018"/>
              <a:ext cx="402376" cy="12136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6A792F5-4F21-D2F8-F89F-52A78F61EE0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596" y="5092481"/>
              <a:ext cx="499161" cy="11883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4979EA0-2ED2-6AFB-CC45-EA37EC87F141}"/>
              </a:ext>
            </a:extLst>
          </p:cNvPr>
          <p:cNvSpPr txBox="1"/>
          <p:nvPr/>
        </p:nvSpPr>
        <p:spPr>
          <a:xfrm>
            <a:off x="6133080" y="4186254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DB0627-5ACD-9BE7-9A64-C9C271353DAC}"/>
              </a:ext>
            </a:extLst>
          </p:cNvPr>
          <p:cNvSpPr txBox="1"/>
          <p:nvPr/>
        </p:nvSpPr>
        <p:spPr>
          <a:xfrm>
            <a:off x="7077421" y="3906057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5C3DD8-CAD1-C43B-CFA7-F17D1787312B}"/>
              </a:ext>
            </a:extLst>
          </p:cNvPr>
          <p:cNvSpPr txBox="1"/>
          <p:nvPr/>
        </p:nvSpPr>
        <p:spPr>
          <a:xfrm>
            <a:off x="7870520" y="3805671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53F0BB-F350-198E-7A71-99074A9795D1}"/>
              </a:ext>
            </a:extLst>
          </p:cNvPr>
          <p:cNvSpPr txBox="1"/>
          <p:nvPr/>
        </p:nvSpPr>
        <p:spPr>
          <a:xfrm>
            <a:off x="8011272" y="3468113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0BA2C3-D83E-AD27-C634-DB6CD85121E9}"/>
              </a:ext>
            </a:extLst>
          </p:cNvPr>
          <p:cNvSpPr txBox="1"/>
          <p:nvPr/>
        </p:nvSpPr>
        <p:spPr>
          <a:xfrm>
            <a:off x="8941056" y="3675867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C06A60-317F-3B40-8CFD-8B0093CA3CC8}"/>
              </a:ext>
            </a:extLst>
          </p:cNvPr>
          <p:cNvSpPr txBox="1"/>
          <p:nvPr/>
        </p:nvSpPr>
        <p:spPr>
          <a:xfrm>
            <a:off x="9575533" y="3816841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1AE1AF-85AC-F5A1-4A03-2ADB023817FA}"/>
              </a:ext>
            </a:extLst>
          </p:cNvPr>
          <p:cNvSpPr txBox="1"/>
          <p:nvPr/>
        </p:nvSpPr>
        <p:spPr>
          <a:xfrm>
            <a:off x="10448777" y="3952984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8889D-B415-6C44-3BD3-2984DF1DAB4F}"/>
              </a:ext>
            </a:extLst>
          </p:cNvPr>
          <p:cNvSpPr txBox="1"/>
          <p:nvPr/>
        </p:nvSpPr>
        <p:spPr>
          <a:xfrm>
            <a:off x="10745620" y="3820128"/>
            <a:ext cx="215732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999">
                <a:solidFill>
                  <a:srgbClr val="0070C0"/>
                </a:solidFill>
                <a:latin typeface="Arial"/>
                <a:ea typeface="ＭＳ Ｐゴシック"/>
              </a:rPr>
              <a:t>+</a:t>
            </a:r>
          </a:p>
        </p:txBody>
      </p:sp>
      <p:sp>
        <p:nvSpPr>
          <p:cNvPr id="56" name="Freeform 58">
            <a:extLst>
              <a:ext uri="{FF2B5EF4-FFF2-40B4-BE49-F238E27FC236}">
                <a16:creationId xmlns:a16="http://schemas.microsoft.com/office/drawing/2014/main" id="{D112EC6D-33AC-64AF-422D-0BB02CC15527}"/>
              </a:ext>
            </a:extLst>
          </p:cNvPr>
          <p:cNvSpPr/>
          <p:nvPr/>
        </p:nvSpPr>
        <p:spPr>
          <a:xfrm>
            <a:off x="6802090" y="3301890"/>
            <a:ext cx="730060" cy="63483"/>
          </a:xfrm>
          <a:custGeom>
            <a:avLst/>
            <a:gdLst>
              <a:gd name="connsiteX0" fmla="*/ 0 w 730250"/>
              <a:gd name="connsiteY0" fmla="*/ 63500 h 63500"/>
              <a:gd name="connsiteX1" fmla="*/ 257175 w 730250"/>
              <a:gd name="connsiteY1" fmla="*/ 15875 h 63500"/>
              <a:gd name="connsiteX2" fmla="*/ 530225 w 730250"/>
              <a:gd name="connsiteY2" fmla="*/ 12700 h 63500"/>
              <a:gd name="connsiteX3" fmla="*/ 730250 w 730250"/>
              <a:gd name="connsiteY3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50" h="63500">
                <a:moveTo>
                  <a:pt x="0" y="63500"/>
                </a:moveTo>
                <a:lnTo>
                  <a:pt x="257175" y="15875"/>
                </a:lnTo>
                <a:lnTo>
                  <a:pt x="530225" y="12700"/>
                </a:lnTo>
                <a:lnTo>
                  <a:pt x="730250" y="0"/>
                </a:lnTo>
              </a:path>
            </a:pathLst>
          </a:custGeom>
          <a:solidFill>
            <a:srgbClr val="00B050"/>
          </a:solidFill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ln w="76200">
                <a:solidFill>
                  <a:prstClr val="white"/>
                </a:solidFill>
              </a:ln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D7E2A2C-AFC3-1881-0175-91E62A03EEA9}"/>
              </a:ext>
            </a:extLst>
          </p:cNvPr>
          <p:cNvSpPr/>
          <p:nvPr/>
        </p:nvSpPr>
        <p:spPr>
          <a:xfrm>
            <a:off x="9140235" y="2966982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2F9F87-4C4C-7264-E493-BAE6E1E95927}"/>
              </a:ext>
            </a:extLst>
          </p:cNvPr>
          <p:cNvSpPr/>
          <p:nvPr/>
        </p:nvSpPr>
        <p:spPr>
          <a:xfrm>
            <a:off x="10248286" y="3110310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01828D-29AD-0FF8-7F87-6A79D927F81F}"/>
              </a:ext>
            </a:extLst>
          </p:cNvPr>
          <p:cNvSpPr/>
          <p:nvPr/>
        </p:nvSpPr>
        <p:spPr>
          <a:xfrm>
            <a:off x="10900430" y="3242638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EE18E5-C453-4B6D-B646-FB3CA8F9CD6F}"/>
              </a:ext>
            </a:extLst>
          </p:cNvPr>
          <p:cNvGrpSpPr/>
          <p:nvPr/>
        </p:nvGrpSpPr>
        <p:grpSpPr>
          <a:xfrm>
            <a:off x="6341007" y="2739491"/>
            <a:ext cx="2061775" cy="793169"/>
            <a:chOff x="1655805" y="5461686"/>
            <a:chExt cx="1717590" cy="766119"/>
          </a:xfrm>
        </p:grpSpPr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AB4D0B25-ADF4-2A6A-BB4D-59C495509516}"/>
                </a:ext>
              </a:extLst>
            </p:cNvPr>
            <p:cNvSpPr/>
            <p:nvPr/>
          </p:nvSpPr>
          <p:spPr>
            <a:xfrm>
              <a:off x="1767016" y="5474043"/>
              <a:ext cx="1445741" cy="716692"/>
            </a:xfrm>
            <a:custGeom>
              <a:avLst/>
              <a:gdLst>
                <a:gd name="connsiteX0" fmla="*/ 0 w 1445741"/>
                <a:gd name="connsiteY0" fmla="*/ 716692 h 716692"/>
                <a:gd name="connsiteX1" fmla="*/ 24714 w 1445741"/>
                <a:gd name="connsiteY1" fmla="*/ 667265 h 716692"/>
                <a:gd name="connsiteX2" fmla="*/ 111211 w 1445741"/>
                <a:gd name="connsiteY2" fmla="*/ 568411 h 716692"/>
                <a:gd name="connsiteX3" fmla="*/ 222422 w 1445741"/>
                <a:gd name="connsiteY3" fmla="*/ 481914 h 716692"/>
                <a:gd name="connsiteX4" fmla="*/ 395416 w 1445741"/>
                <a:gd name="connsiteY4" fmla="*/ 444843 h 716692"/>
                <a:gd name="connsiteX5" fmla="*/ 654908 w 1445741"/>
                <a:gd name="connsiteY5" fmla="*/ 420130 h 716692"/>
                <a:gd name="connsiteX6" fmla="*/ 840260 w 1445741"/>
                <a:gd name="connsiteY6" fmla="*/ 407773 h 716692"/>
                <a:gd name="connsiteX7" fmla="*/ 951470 w 1445741"/>
                <a:gd name="connsiteY7" fmla="*/ 395416 h 716692"/>
                <a:gd name="connsiteX8" fmla="*/ 1013254 w 1445741"/>
                <a:gd name="connsiteY8" fmla="*/ 370703 h 716692"/>
                <a:gd name="connsiteX9" fmla="*/ 1136822 w 1445741"/>
                <a:gd name="connsiteY9" fmla="*/ 296562 h 716692"/>
                <a:gd name="connsiteX10" fmla="*/ 1198606 w 1445741"/>
                <a:gd name="connsiteY10" fmla="*/ 259492 h 716692"/>
                <a:gd name="connsiteX11" fmla="*/ 1272746 w 1445741"/>
                <a:gd name="connsiteY11" fmla="*/ 172995 h 716692"/>
                <a:gd name="connsiteX12" fmla="*/ 1445741 w 1445741"/>
                <a:gd name="connsiteY12" fmla="*/ 0 h 7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741" h="716692">
                  <a:moveTo>
                    <a:pt x="0" y="716692"/>
                  </a:moveTo>
                  <a:lnTo>
                    <a:pt x="24714" y="667265"/>
                  </a:lnTo>
                  <a:lnTo>
                    <a:pt x="111211" y="568411"/>
                  </a:lnTo>
                  <a:lnTo>
                    <a:pt x="222422" y="481914"/>
                  </a:lnTo>
                  <a:lnTo>
                    <a:pt x="395416" y="444843"/>
                  </a:lnTo>
                  <a:lnTo>
                    <a:pt x="654908" y="420130"/>
                  </a:lnTo>
                  <a:lnTo>
                    <a:pt x="840260" y="407773"/>
                  </a:lnTo>
                  <a:lnTo>
                    <a:pt x="951470" y="395416"/>
                  </a:lnTo>
                  <a:lnTo>
                    <a:pt x="1013254" y="370703"/>
                  </a:lnTo>
                  <a:lnTo>
                    <a:pt x="1136822" y="296562"/>
                  </a:lnTo>
                  <a:lnTo>
                    <a:pt x="1198606" y="259492"/>
                  </a:lnTo>
                  <a:lnTo>
                    <a:pt x="1272746" y="172995"/>
                  </a:lnTo>
                  <a:lnTo>
                    <a:pt x="144574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F6C0004D-0C92-D2F3-6716-73712C4BC171}"/>
                </a:ext>
              </a:extLst>
            </p:cNvPr>
            <p:cNvSpPr/>
            <p:nvPr/>
          </p:nvSpPr>
          <p:spPr>
            <a:xfrm>
              <a:off x="1655805" y="5844746"/>
              <a:ext cx="790833" cy="308919"/>
            </a:xfrm>
            <a:custGeom>
              <a:avLst/>
              <a:gdLst>
                <a:gd name="connsiteX0" fmla="*/ 0 w 790833"/>
                <a:gd name="connsiteY0" fmla="*/ 308919 h 308919"/>
                <a:gd name="connsiteX1" fmla="*/ 111211 w 790833"/>
                <a:gd name="connsiteY1" fmla="*/ 160638 h 308919"/>
                <a:gd name="connsiteX2" fmla="*/ 210065 w 790833"/>
                <a:gd name="connsiteY2" fmla="*/ 61784 h 308919"/>
                <a:gd name="connsiteX3" fmla="*/ 370703 w 790833"/>
                <a:gd name="connsiteY3" fmla="*/ 0 h 308919"/>
                <a:gd name="connsiteX4" fmla="*/ 531341 w 790833"/>
                <a:gd name="connsiteY4" fmla="*/ 0 h 308919"/>
                <a:gd name="connsiteX5" fmla="*/ 630195 w 790833"/>
                <a:gd name="connsiteY5" fmla="*/ 12357 h 308919"/>
                <a:gd name="connsiteX6" fmla="*/ 790833 w 790833"/>
                <a:gd name="connsiteY6" fmla="*/ 49427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833" h="308919">
                  <a:moveTo>
                    <a:pt x="0" y="308919"/>
                  </a:moveTo>
                  <a:lnTo>
                    <a:pt x="111211" y="160638"/>
                  </a:lnTo>
                  <a:lnTo>
                    <a:pt x="210065" y="61784"/>
                  </a:lnTo>
                  <a:lnTo>
                    <a:pt x="370703" y="0"/>
                  </a:lnTo>
                  <a:lnTo>
                    <a:pt x="531341" y="0"/>
                  </a:lnTo>
                  <a:lnTo>
                    <a:pt x="630195" y="12357"/>
                  </a:lnTo>
                  <a:lnTo>
                    <a:pt x="790833" y="49427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F5401BA2-776C-01DF-AB35-287F773B5499}"/>
                </a:ext>
              </a:extLst>
            </p:cNvPr>
            <p:cNvSpPr/>
            <p:nvPr/>
          </p:nvSpPr>
          <p:spPr>
            <a:xfrm>
              <a:off x="1890584" y="5461686"/>
              <a:ext cx="1482811" cy="766119"/>
            </a:xfrm>
            <a:custGeom>
              <a:avLst/>
              <a:gdLst>
                <a:gd name="connsiteX0" fmla="*/ 0 w 1482811"/>
                <a:gd name="connsiteY0" fmla="*/ 766119 h 766119"/>
                <a:gd name="connsiteX1" fmla="*/ 135924 w 1482811"/>
                <a:gd name="connsiteY1" fmla="*/ 605482 h 766119"/>
                <a:gd name="connsiteX2" fmla="*/ 345989 w 1482811"/>
                <a:gd name="connsiteY2" fmla="*/ 556055 h 766119"/>
                <a:gd name="connsiteX3" fmla="*/ 518984 w 1482811"/>
                <a:gd name="connsiteY3" fmla="*/ 556055 h 766119"/>
                <a:gd name="connsiteX4" fmla="*/ 741405 w 1482811"/>
                <a:gd name="connsiteY4" fmla="*/ 543698 h 766119"/>
                <a:gd name="connsiteX5" fmla="*/ 914400 w 1482811"/>
                <a:gd name="connsiteY5" fmla="*/ 506628 h 766119"/>
                <a:gd name="connsiteX6" fmla="*/ 1099751 w 1482811"/>
                <a:gd name="connsiteY6" fmla="*/ 420130 h 766119"/>
                <a:gd name="connsiteX7" fmla="*/ 1223319 w 1482811"/>
                <a:gd name="connsiteY7" fmla="*/ 321276 h 766119"/>
                <a:gd name="connsiteX8" fmla="*/ 1346886 w 1482811"/>
                <a:gd name="connsiteY8" fmla="*/ 185352 h 766119"/>
                <a:gd name="connsiteX9" fmla="*/ 1482811 w 1482811"/>
                <a:gd name="connsiteY9" fmla="*/ 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811" h="766119">
                  <a:moveTo>
                    <a:pt x="0" y="766119"/>
                  </a:moveTo>
                  <a:lnTo>
                    <a:pt x="135924" y="605482"/>
                  </a:lnTo>
                  <a:lnTo>
                    <a:pt x="345989" y="556055"/>
                  </a:lnTo>
                  <a:lnTo>
                    <a:pt x="518984" y="556055"/>
                  </a:lnTo>
                  <a:lnTo>
                    <a:pt x="741405" y="543698"/>
                  </a:lnTo>
                  <a:lnTo>
                    <a:pt x="914400" y="506628"/>
                  </a:lnTo>
                  <a:lnTo>
                    <a:pt x="1099751" y="420130"/>
                  </a:lnTo>
                  <a:lnTo>
                    <a:pt x="1223319" y="321276"/>
                  </a:lnTo>
                  <a:lnTo>
                    <a:pt x="1346886" y="185352"/>
                  </a:lnTo>
                  <a:lnTo>
                    <a:pt x="148281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E86E52D8-03A5-1C10-A97E-C0D90AEB22A9}"/>
                </a:ext>
              </a:extLst>
            </p:cNvPr>
            <p:cNvSpPr/>
            <p:nvPr/>
          </p:nvSpPr>
          <p:spPr>
            <a:xfrm>
              <a:off x="2701226" y="5700363"/>
              <a:ext cx="293389" cy="283578"/>
            </a:xfrm>
            <a:custGeom>
              <a:avLst/>
              <a:gdLst>
                <a:gd name="connsiteX0" fmla="*/ 0 w 282388"/>
                <a:gd name="connsiteY0" fmla="*/ 262218 h 262218"/>
                <a:gd name="connsiteX1" fmla="*/ 107576 w 282388"/>
                <a:gd name="connsiteY1" fmla="*/ 215153 h 262218"/>
                <a:gd name="connsiteX2" fmla="*/ 194982 w 282388"/>
                <a:gd name="connsiteY2" fmla="*/ 134471 h 262218"/>
                <a:gd name="connsiteX3" fmla="*/ 235323 w 282388"/>
                <a:gd name="connsiteY3" fmla="*/ 67235 h 262218"/>
                <a:gd name="connsiteX4" fmla="*/ 282388 w 282388"/>
                <a:gd name="connsiteY4" fmla="*/ 0 h 2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88" h="262218">
                  <a:moveTo>
                    <a:pt x="0" y="262218"/>
                  </a:moveTo>
                  <a:lnTo>
                    <a:pt x="107576" y="215153"/>
                  </a:lnTo>
                  <a:lnTo>
                    <a:pt x="194982" y="134471"/>
                  </a:lnTo>
                  <a:lnTo>
                    <a:pt x="235323" y="67235"/>
                  </a:lnTo>
                  <a:lnTo>
                    <a:pt x="28238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18C71169-E71C-274A-AD20-A093D9FAD447}"/>
                </a:ext>
              </a:extLst>
            </p:cNvPr>
            <p:cNvSpPr/>
            <p:nvPr/>
          </p:nvSpPr>
          <p:spPr>
            <a:xfrm>
              <a:off x="2706938" y="5808538"/>
              <a:ext cx="383242" cy="60512"/>
            </a:xfrm>
            <a:custGeom>
              <a:avLst/>
              <a:gdLst>
                <a:gd name="connsiteX0" fmla="*/ 0 w 383242"/>
                <a:gd name="connsiteY0" fmla="*/ 60512 h 60512"/>
                <a:gd name="connsiteX1" fmla="*/ 87406 w 383242"/>
                <a:gd name="connsiteY1" fmla="*/ 60512 h 60512"/>
                <a:gd name="connsiteX2" fmla="*/ 188259 w 383242"/>
                <a:gd name="connsiteY2" fmla="*/ 60512 h 60512"/>
                <a:gd name="connsiteX3" fmla="*/ 316006 w 383242"/>
                <a:gd name="connsiteY3" fmla="*/ 33618 h 60512"/>
                <a:gd name="connsiteX4" fmla="*/ 383242 w 383242"/>
                <a:gd name="connsiteY4" fmla="*/ 0 h 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42" h="60512">
                  <a:moveTo>
                    <a:pt x="0" y="60512"/>
                  </a:moveTo>
                  <a:lnTo>
                    <a:pt x="87406" y="60512"/>
                  </a:lnTo>
                  <a:lnTo>
                    <a:pt x="188259" y="60512"/>
                  </a:lnTo>
                  <a:lnTo>
                    <a:pt x="316006" y="33618"/>
                  </a:lnTo>
                  <a:lnTo>
                    <a:pt x="38324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024CB9E-029D-AE9D-A356-F485E74E9735}"/>
              </a:ext>
            </a:extLst>
          </p:cNvPr>
          <p:cNvSpPr/>
          <p:nvPr/>
        </p:nvSpPr>
        <p:spPr>
          <a:xfrm>
            <a:off x="6457222" y="3246587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524610B-B7F3-BED4-AD42-7D617942CF54}"/>
              </a:ext>
            </a:extLst>
          </p:cNvPr>
          <p:cNvSpPr/>
          <p:nvPr/>
        </p:nvSpPr>
        <p:spPr>
          <a:xfrm>
            <a:off x="7758046" y="3036925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EFFE300-1ED0-3959-5C8B-A1B8D838A09F}"/>
              </a:ext>
            </a:extLst>
          </p:cNvPr>
          <p:cNvSpPr/>
          <p:nvPr/>
        </p:nvSpPr>
        <p:spPr>
          <a:xfrm>
            <a:off x="8238560" y="2848261"/>
            <a:ext cx="79839" cy="7863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0832CD70-BDE3-FA3C-727E-C4B3D798E2E1}"/>
              </a:ext>
            </a:extLst>
          </p:cNvPr>
          <p:cNvSpPr/>
          <p:nvPr/>
        </p:nvSpPr>
        <p:spPr>
          <a:xfrm>
            <a:off x="8259028" y="1742528"/>
            <a:ext cx="938870" cy="970392"/>
          </a:xfrm>
          <a:prstGeom prst="trapezoid">
            <a:avLst>
              <a:gd name="adj" fmla="val 38158"/>
            </a:avLst>
          </a:prstGeom>
          <a:solidFill>
            <a:schemeClr val="bg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2DD10F9-DABC-1639-4AD2-E3B5B5BC6280}"/>
              </a:ext>
            </a:extLst>
          </p:cNvPr>
          <p:cNvGrpSpPr/>
          <p:nvPr/>
        </p:nvGrpSpPr>
        <p:grpSpPr>
          <a:xfrm>
            <a:off x="6358588" y="1845996"/>
            <a:ext cx="2061775" cy="793169"/>
            <a:chOff x="1655805" y="5461686"/>
            <a:chExt cx="1717590" cy="766119"/>
          </a:xfrm>
        </p:grpSpPr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E2D3C838-4578-0D6A-5220-89A1BD8BD7FF}"/>
                </a:ext>
              </a:extLst>
            </p:cNvPr>
            <p:cNvSpPr/>
            <p:nvPr/>
          </p:nvSpPr>
          <p:spPr>
            <a:xfrm>
              <a:off x="1767016" y="5474043"/>
              <a:ext cx="1445741" cy="716692"/>
            </a:xfrm>
            <a:custGeom>
              <a:avLst/>
              <a:gdLst>
                <a:gd name="connsiteX0" fmla="*/ 0 w 1445741"/>
                <a:gd name="connsiteY0" fmla="*/ 716692 h 716692"/>
                <a:gd name="connsiteX1" fmla="*/ 24714 w 1445741"/>
                <a:gd name="connsiteY1" fmla="*/ 667265 h 716692"/>
                <a:gd name="connsiteX2" fmla="*/ 111211 w 1445741"/>
                <a:gd name="connsiteY2" fmla="*/ 568411 h 716692"/>
                <a:gd name="connsiteX3" fmla="*/ 222422 w 1445741"/>
                <a:gd name="connsiteY3" fmla="*/ 481914 h 716692"/>
                <a:gd name="connsiteX4" fmla="*/ 395416 w 1445741"/>
                <a:gd name="connsiteY4" fmla="*/ 444843 h 716692"/>
                <a:gd name="connsiteX5" fmla="*/ 654908 w 1445741"/>
                <a:gd name="connsiteY5" fmla="*/ 420130 h 716692"/>
                <a:gd name="connsiteX6" fmla="*/ 840260 w 1445741"/>
                <a:gd name="connsiteY6" fmla="*/ 407773 h 716692"/>
                <a:gd name="connsiteX7" fmla="*/ 951470 w 1445741"/>
                <a:gd name="connsiteY7" fmla="*/ 395416 h 716692"/>
                <a:gd name="connsiteX8" fmla="*/ 1013254 w 1445741"/>
                <a:gd name="connsiteY8" fmla="*/ 370703 h 716692"/>
                <a:gd name="connsiteX9" fmla="*/ 1136822 w 1445741"/>
                <a:gd name="connsiteY9" fmla="*/ 296562 h 716692"/>
                <a:gd name="connsiteX10" fmla="*/ 1198606 w 1445741"/>
                <a:gd name="connsiteY10" fmla="*/ 259492 h 716692"/>
                <a:gd name="connsiteX11" fmla="*/ 1272746 w 1445741"/>
                <a:gd name="connsiteY11" fmla="*/ 172995 h 716692"/>
                <a:gd name="connsiteX12" fmla="*/ 1445741 w 1445741"/>
                <a:gd name="connsiteY12" fmla="*/ 0 h 7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741" h="716692">
                  <a:moveTo>
                    <a:pt x="0" y="716692"/>
                  </a:moveTo>
                  <a:lnTo>
                    <a:pt x="24714" y="667265"/>
                  </a:lnTo>
                  <a:lnTo>
                    <a:pt x="111211" y="568411"/>
                  </a:lnTo>
                  <a:lnTo>
                    <a:pt x="222422" y="481914"/>
                  </a:lnTo>
                  <a:lnTo>
                    <a:pt x="395416" y="444843"/>
                  </a:lnTo>
                  <a:lnTo>
                    <a:pt x="654908" y="420130"/>
                  </a:lnTo>
                  <a:lnTo>
                    <a:pt x="840260" y="407773"/>
                  </a:lnTo>
                  <a:lnTo>
                    <a:pt x="951470" y="395416"/>
                  </a:lnTo>
                  <a:lnTo>
                    <a:pt x="1013254" y="370703"/>
                  </a:lnTo>
                  <a:lnTo>
                    <a:pt x="1136822" y="296562"/>
                  </a:lnTo>
                  <a:lnTo>
                    <a:pt x="1198606" y="259492"/>
                  </a:lnTo>
                  <a:lnTo>
                    <a:pt x="1272746" y="172995"/>
                  </a:lnTo>
                  <a:lnTo>
                    <a:pt x="144574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DD339951-A233-F575-55CC-7666DDC853BC}"/>
                </a:ext>
              </a:extLst>
            </p:cNvPr>
            <p:cNvSpPr/>
            <p:nvPr/>
          </p:nvSpPr>
          <p:spPr>
            <a:xfrm>
              <a:off x="1655805" y="5844746"/>
              <a:ext cx="790833" cy="308919"/>
            </a:xfrm>
            <a:custGeom>
              <a:avLst/>
              <a:gdLst>
                <a:gd name="connsiteX0" fmla="*/ 0 w 790833"/>
                <a:gd name="connsiteY0" fmla="*/ 308919 h 308919"/>
                <a:gd name="connsiteX1" fmla="*/ 111211 w 790833"/>
                <a:gd name="connsiteY1" fmla="*/ 160638 h 308919"/>
                <a:gd name="connsiteX2" fmla="*/ 210065 w 790833"/>
                <a:gd name="connsiteY2" fmla="*/ 61784 h 308919"/>
                <a:gd name="connsiteX3" fmla="*/ 370703 w 790833"/>
                <a:gd name="connsiteY3" fmla="*/ 0 h 308919"/>
                <a:gd name="connsiteX4" fmla="*/ 531341 w 790833"/>
                <a:gd name="connsiteY4" fmla="*/ 0 h 308919"/>
                <a:gd name="connsiteX5" fmla="*/ 630195 w 790833"/>
                <a:gd name="connsiteY5" fmla="*/ 12357 h 308919"/>
                <a:gd name="connsiteX6" fmla="*/ 790833 w 790833"/>
                <a:gd name="connsiteY6" fmla="*/ 49427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833" h="308919">
                  <a:moveTo>
                    <a:pt x="0" y="308919"/>
                  </a:moveTo>
                  <a:lnTo>
                    <a:pt x="111211" y="160638"/>
                  </a:lnTo>
                  <a:lnTo>
                    <a:pt x="210065" y="61784"/>
                  </a:lnTo>
                  <a:lnTo>
                    <a:pt x="370703" y="0"/>
                  </a:lnTo>
                  <a:lnTo>
                    <a:pt x="531341" y="0"/>
                  </a:lnTo>
                  <a:lnTo>
                    <a:pt x="630195" y="12357"/>
                  </a:lnTo>
                  <a:lnTo>
                    <a:pt x="790833" y="49427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EE53FEEA-8A9D-9100-2797-B9DF25C4E355}"/>
                </a:ext>
              </a:extLst>
            </p:cNvPr>
            <p:cNvSpPr/>
            <p:nvPr/>
          </p:nvSpPr>
          <p:spPr>
            <a:xfrm>
              <a:off x="1890584" y="5461686"/>
              <a:ext cx="1482811" cy="766119"/>
            </a:xfrm>
            <a:custGeom>
              <a:avLst/>
              <a:gdLst>
                <a:gd name="connsiteX0" fmla="*/ 0 w 1482811"/>
                <a:gd name="connsiteY0" fmla="*/ 766119 h 766119"/>
                <a:gd name="connsiteX1" fmla="*/ 135924 w 1482811"/>
                <a:gd name="connsiteY1" fmla="*/ 605482 h 766119"/>
                <a:gd name="connsiteX2" fmla="*/ 345989 w 1482811"/>
                <a:gd name="connsiteY2" fmla="*/ 556055 h 766119"/>
                <a:gd name="connsiteX3" fmla="*/ 518984 w 1482811"/>
                <a:gd name="connsiteY3" fmla="*/ 556055 h 766119"/>
                <a:gd name="connsiteX4" fmla="*/ 741405 w 1482811"/>
                <a:gd name="connsiteY4" fmla="*/ 543698 h 766119"/>
                <a:gd name="connsiteX5" fmla="*/ 914400 w 1482811"/>
                <a:gd name="connsiteY5" fmla="*/ 506628 h 766119"/>
                <a:gd name="connsiteX6" fmla="*/ 1099751 w 1482811"/>
                <a:gd name="connsiteY6" fmla="*/ 420130 h 766119"/>
                <a:gd name="connsiteX7" fmla="*/ 1223319 w 1482811"/>
                <a:gd name="connsiteY7" fmla="*/ 321276 h 766119"/>
                <a:gd name="connsiteX8" fmla="*/ 1346886 w 1482811"/>
                <a:gd name="connsiteY8" fmla="*/ 185352 h 766119"/>
                <a:gd name="connsiteX9" fmla="*/ 1482811 w 1482811"/>
                <a:gd name="connsiteY9" fmla="*/ 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811" h="766119">
                  <a:moveTo>
                    <a:pt x="0" y="766119"/>
                  </a:moveTo>
                  <a:lnTo>
                    <a:pt x="135924" y="605482"/>
                  </a:lnTo>
                  <a:lnTo>
                    <a:pt x="345989" y="556055"/>
                  </a:lnTo>
                  <a:lnTo>
                    <a:pt x="518984" y="556055"/>
                  </a:lnTo>
                  <a:lnTo>
                    <a:pt x="741405" y="543698"/>
                  </a:lnTo>
                  <a:lnTo>
                    <a:pt x="914400" y="506628"/>
                  </a:lnTo>
                  <a:lnTo>
                    <a:pt x="1099751" y="420130"/>
                  </a:lnTo>
                  <a:lnTo>
                    <a:pt x="1223319" y="321276"/>
                  </a:lnTo>
                  <a:lnTo>
                    <a:pt x="1346886" y="185352"/>
                  </a:lnTo>
                  <a:lnTo>
                    <a:pt x="148281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3DB44161-C915-2DB3-ED48-45D209814E7C}"/>
                </a:ext>
              </a:extLst>
            </p:cNvPr>
            <p:cNvSpPr/>
            <p:nvPr/>
          </p:nvSpPr>
          <p:spPr>
            <a:xfrm>
              <a:off x="2701810" y="5729375"/>
              <a:ext cx="277645" cy="266735"/>
            </a:xfrm>
            <a:custGeom>
              <a:avLst/>
              <a:gdLst>
                <a:gd name="connsiteX0" fmla="*/ 0 w 282388"/>
                <a:gd name="connsiteY0" fmla="*/ 262218 h 262218"/>
                <a:gd name="connsiteX1" fmla="*/ 107576 w 282388"/>
                <a:gd name="connsiteY1" fmla="*/ 215153 h 262218"/>
                <a:gd name="connsiteX2" fmla="*/ 194982 w 282388"/>
                <a:gd name="connsiteY2" fmla="*/ 134471 h 262218"/>
                <a:gd name="connsiteX3" fmla="*/ 235323 w 282388"/>
                <a:gd name="connsiteY3" fmla="*/ 67235 h 262218"/>
                <a:gd name="connsiteX4" fmla="*/ 282388 w 282388"/>
                <a:gd name="connsiteY4" fmla="*/ 0 h 2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88" h="262218">
                  <a:moveTo>
                    <a:pt x="0" y="262218"/>
                  </a:moveTo>
                  <a:lnTo>
                    <a:pt x="107576" y="215153"/>
                  </a:lnTo>
                  <a:lnTo>
                    <a:pt x="194982" y="134471"/>
                  </a:lnTo>
                  <a:lnTo>
                    <a:pt x="235323" y="67235"/>
                  </a:lnTo>
                  <a:lnTo>
                    <a:pt x="28238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C9563F68-59E3-EDB6-14C3-1713A69CBA04}"/>
                </a:ext>
              </a:extLst>
            </p:cNvPr>
            <p:cNvSpPr/>
            <p:nvPr/>
          </p:nvSpPr>
          <p:spPr>
            <a:xfrm>
              <a:off x="2705155" y="5809607"/>
              <a:ext cx="383242" cy="60512"/>
            </a:xfrm>
            <a:custGeom>
              <a:avLst/>
              <a:gdLst>
                <a:gd name="connsiteX0" fmla="*/ 0 w 383242"/>
                <a:gd name="connsiteY0" fmla="*/ 60512 h 60512"/>
                <a:gd name="connsiteX1" fmla="*/ 87406 w 383242"/>
                <a:gd name="connsiteY1" fmla="*/ 60512 h 60512"/>
                <a:gd name="connsiteX2" fmla="*/ 188259 w 383242"/>
                <a:gd name="connsiteY2" fmla="*/ 60512 h 60512"/>
                <a:gd name="connsiteX3" fmla="*/ 316006 w 383242"/>
                <a:gd name="connsiteY3" fmla="*/ 33618 h 60512"/>
                <a:gd name="connsiteX4" fmla="*/ 383242 w 383242"/>
                <a:gd name="connsiteY4" fmla="*/ 0 h 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42" h="60512">
                  <a:moveTo>
                    <a:pt x="0" y="60512"/>
                  </a:moveTo>
                  <a:lnTo>
                    <a:pt x="87406" y="60512"/>
                  </a:lnTo>
                  <a:lnTo>
                    <a:pt x="188259" y="60512"/>
                  </a:lnTo>
                  <a:lnTo>
                    <a:pt x="316006" y="33618"/>
                  </a:lnTo>
                  <a:lnTo>
                    <a:pt x="38324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3AFFAF0F-97DA-3EEA-B404-8C8EEE44835F}"/>
              </a:ext>
            </a:extLst>
          </p:cNvPr>
          <p:cNvSpPr/>
          <p:nvPr/>
        </p:nvSpPr>
        <p:spPr>
          <a:xfrm>
            <a:off x="8250045" y="1929485"/>
            <a:ext cx="110987" cy="108998"/>
          </a:xfrm>
          <a:prstGeom prst="ellipse">
            <a:avLst/>
          </a:prstGeom>
          <a:solidFill>
            <a:srgbClr val="F0BE6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77" name="Freeform 80">
            <a:extLst>
              <a:ext uri="{FF2B5EF4-FFF2-40B4-BE49-F238E27FC236}">
                <a16:creationId xmlns:a16="http://schemas.microsoft.com/office/drawing/2014/main" id="{4FA8610D-4949-0A77-0487-D527F743D7B0}"/>
              </a:ext>
            </a:extLst>
          </p:cNvPr>
          <p:cNvSpPr/>
          <p:nvPr/>
        </p:nvSpPr>
        <p:spPr>
          <a:xfrm>
            <a:off x="9270188" y="2123138"/>
            <a:ext cx="1618828" cy="276153"/>
          </a:xfrm>
          <a:custGeom>
            <a:avLst/>
            <a:gdLst>
              <a:gd name="connsiteX0" fmla="*/ 0 w 1619250"/>
              <a:gd name="connsiteY0" fmla="*/ 0 h 276225"/>
              <a:gd name="connsiteX1" fmla="*/ 222250 w 1619250"/>
              <a:gd name="connsiteY1" fmla="*/ 0 h 276225"/>
              <a:gd name="connsiteX2" fmla="*/ 428625 w 1619250"/>
              <a:gd name="connsiteY2" fmla="*/ 142875 h 276225"/>
              <a:gd name="connsiteX3" fmla="*/ 765175 w 1619250"/>
              <a:gd name="connsiteY3" fmla="*/ 142875 h 276225"/>
              <a:gd name="connsiteX4" fmla="*/ 1298575 w 1619250"/>
              <a:gd name="connsiteY4" fmla="*/ 276225 h 276225"/>
              <a:gd name="connsiteX5" fmla="*/ 1619250 w 1619250"/>
              <a:gd name="connsiteY5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9250" h="276225">
                <a:moveTo>
                  <a:pt x="0" y="0"/>
                </a:moveTo>
                <a:lnTo>
                  <a:pt x="222250" y="0"/>
                </a:lnTo>
                <a:lnTo>
                  <a:pt x="428625" y="142875"/>
                </a:lnTo>
                <a:lnTo>
                  <a:pt x="765175" y="142875"/>
                </a:lnTo>
                <a:lnTo>
                  <a:pt x="1298575" y="276225"/>
                </a:lnTo>
                <a:lnTo>
                  <a:pt x="1619250" y="276225"/>
                </a:lnTo>
              </a:path>
            </a:pathLst>
          </a:custGeom>
          <a:noFill/>
          <a:ln w="69850">
            <a:solidFill>
              <a:srgbClr val="F0B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7E8F6F8-34AF-65F3-53F0-878882C99125}"/>
              </a:ext>
            </a:extLst>
          </p:cNvPr>
          <p:cNvSpPr/>
          <p:nvPr/>
        </p:nvSpPr>
        <p:spPr>
          <a:xfrm>
            <a:off x="6436591" y="2356808"/>
            <a:ext cx="110987" cy="108998"/>
          </a:xfrm>
          <a:prstGeom prst="ellipse">
            <a:avLst/>
          </a:prstGeom>
          <a:solidFill>
            <a:srgbClr val="F0BE6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829C45B-6B17-A225-9C96-805D1243908A}"/>
              </a:ext>
            </a:extLst>
          </p:cNvPr>
          <p:cNvGrpSpPr/>
          <p:nvPr/>
        </p:nvGrpSpPr>
        <p:grpSpPr>
          <a:xfrm>
            <a:off x="9065191" y="2123825"/>
            <a:ext cx="2001140" cy="276928"/>
            <a:chOff x="4172412" y="4963187"/>
            <a:chExt cx="1919119" cy="25019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3CB0826-D0BE-3CD0-44AD-9C8EC82D4D8B}"/>
                </a:ext>
              </a:extLst>
            </p:cNvPr>
            <p:cNvCxnSpPr>
              <a:cxnSpLocks/>
            </p:cNvCxnSpPr>
            <p:nvPr/>
          </p:nvCxnSpPr>
          <p:spPr>
            <a:xfrm>
              <a:off x="4172412" y="4963187"/>
              <a:ext cx="4173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ED277E2-B632-CCDD-F150-91D83007BD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670" y="4963187"/>
              <a:ext cx="192165" cy="125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87AC925-C245-FC60-1F68-5B8D342E3DB9}"/>
                </a:ext>
              </a:extLst>
            </p:cNvPr>
            <p:cNvCxnSpPr>
              <a:cxnSpLocks/>
            </p:cNvCxnSpPr>
            <p:nvPr/>
          </p:nvCxnSpPr>
          <p:spPr>
            <a:xfrm>
              <a:off x="4206874" y="5090323"/>
              <a:ext cx="17049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F639FB-A7A9-FC70-6E6D-61B1C6E23424}"/>
                </a:ext>
              </a:extLst>
            </p:cNvPr>
            <p:cNvCxnSpPr>
              <a:cxnSpLocks/>
            </p:cNvCxnSpPr>
            <p:nvPr/>
          </p:nvCxnSpPr>
          <p:spPr>
            <a:xfrm>
              <a:off x="4244381" y="5213384"/>
              <a:ext cx="18471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AC9FC1-BC30-2A13-CCF6-6FAF6253E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596" y="5090323"/>
              <a:ext cx="356143" cy="1230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37E94D-6BDC-7BF6-CD35-A477E2CF890C}"/>
                </a:ext>
              </a:extLst>
            </p:cNvPr>
            <p:cNvCxnSpPr>
              <a:cxnSpLocks/>
            </p:cNvCxnSpPr>
            <p:nvPr/>
          </p:nvCxnSpPr>
          <p:spPr>
            <a:xfrm>
              <a:off x="5088254" y="5087943"/>
              <a:ext cx="534455" cy="1254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D1FF79FE-3301-F620-5F9A-16A13384E0A8}"/>
              </a:ext>
            </a:extLst>
          </p:cNvPr>
          <p:cNvSpPr/>
          <p:nvPr/>
        </p:nvSpPr>
        <p:spPr>
          <a:xfrm>
            <a:off x="9212752" y="2067957"/>
            <a:ext cx="110987" cy="108998"/>
          </a:xfrm>
          <a:prstGeom prst="ellipse">
            <a:avLst/>
          </a:prstGeom>
          <a:solidFill>
            <a:srgbClr val="F0BE6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7E8C756-D143-24DD-57B0-16F859DFB449}"/>
              </a:ext>
            </a:extLst>
          </p:cNvPr>
          <p:cNvSpPr/>
          <p:nvPr/>
        </p:nvSpPr>
        <p:spPr>
          <a:xfrm>
            <a:off x="10828049" y="2353645"/>
            <a:ext cx="110987" cy="108998"/>
          </a:xfrm>
          <a:prstGeom prst="ellipse">
            <a:avLst/>
          </a:prstGeom>
          <a:solidFill>
            <a:srgbClr val="F0BE6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88" name="Up Arrow 91">
            <a:extLst>
              <a:ext uri="{FF2B5EF4-FFF2-40B4-BE49-F238E27FC236}">
                <a16:creationId xmlns:a16="http://schemas.microsoft.com/office/drawing/2014/main" id="{3EDB6C63-18E1-EA05-7791-C401DA473B6C}"/>
              </a:ext>
            </a:extLst>
          </p:cNvPr>
          <p:cNvSpPr/>
          <p:nvPr/>
        </p:nvSpPr>
        <p:spPr>
          <a:xfrm>
            <a:off x="8546345" y="5263850"/>
            <a:ext cx="291933" cy="29452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89" name="Up Arrow 92">
            <a:extLst>
              <a:ext uri="{FF2B5EF4-FFF2-40B4-BE49-F238E27FC236}">
                <a16:creationId xmlns:a16="http://schemas.microsoft.com/office/drawing/2014/main" id="{E899A93F-AE7F-CD94-5705-570A76E91529}"/>
              </a:ext>
            </a:extLst>
          </p:cNvPr>
          <p:cNvSpPr/>
          <p:nvPr/>
        </p:nvSpPr>
        <p:spPr>
          <a:xfrm>
            <a:off x="6406414" y="4459467"/>
            <a:ext cx="196158" cy="144183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0" name="Up Arrow 93">
            <a:extLst>
              <a:ext uri="{FF2B5EF4-FFF2-40B4-BE49-F238E27FC236}">
                <a16:creationId xmlns:a16="http://schemas.microsoft.com/office/drawing/2014/main" id="{86007916-7DF3-5A87-ACAC-468F1D49E5A3}"/>
              </a:ext>
            </a:extLst>
          </p:cNvPr>
          <p:cNvSpPr/>
          <p:nvPr/>
        </p:nvSpPr>
        <p:spPr>
          <a:xfrm>
            <a:off x="7349879" y="3506110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1" name="Up Arrow 94">
            <a:extLst>
              <a:ext uri="{FF2B5EF4-FFF2-40B4-BE49-F238E27FC236}">
                <a16:creationId xmlns:a16="http://schemas.microsoft.com/office/drawing/2014/main" id="{CBFBE6FD-31CE-6BE3-23EF-1689A5B4A55A}"/>
              </a:ext>
            </a:extLst>
          </p:cNvPr>
          <p:cNvSpPr/>
          <p:nvPr/>
        </p:nvSpPr>
        <p:spPr>
          <a:xfrm>
            <a:off x="9868321" y="3506110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2" name="Up Arrow 95">
            <a:extLst>
              <a:ext uri="{FF2B5EF4-FFF2-40B4-BE49-F238E27FC236}">
                <a16:creationId xmlns:a16="http://schemas.microsoft.com/office/drawing/2014/main" id="{B502E747-B5E2-672B-A8FD-5503B9C552F4}"/>
              </a:ext>
            </a:extLst>
          </p:cNvPr>
          <p:cNvSpPr/>
          <p:nvPr/>
        </p:nvSpPr>
        <p:spPr>
          <a:xfrm>
            <a:off x="9867147" y="2620414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3" name="Up Arrow 96">
            <a:extLst>
              <a:ext uri="{FF2B5EF4-FFF2-40B4-BE49-F238E27FC236}">
                <a16:creationId xmlns:a16="http://schemas.microsoft.com/office/drawing/2014/main" id="{3D5D2869-5C88-5C49-6E8C-64CCC69CC601}"/>
              </a:ext>
            </a:extLst>
          </p:cNvPr>
          <p:cNvSpPr/>
          <p:nvPr/>
        </p:nvSpPr>
        <p:spPr>
          <a:xfrm>
            <a:off x="7364050" y="2618805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4" name="Up Arrow 97">
            <a:extLst>
              <a:ext uri="{FF2B5EF4-FFF2-40B4-BE49-F238E27FC236}">
                <a16:creationId xmlns:a16="http://schemas.microsoft.com/office/drawing/2014/main" id="{E5312F35-06EB-8B41-227F-36EC76772DF0}"/>
              </a:ext>
            </a:extLst>
          </p:cNvPr>
          <p:cNvSpPr/>
          <p:nvPr/>
        </p:nvSpPr>
        <p:spPr>
          <a:xfrm>
            <a:off x="9552387" y="4410734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5" name="Trapezoid 94">
            <a:extLst>
              <a:ext uri="{FF2B5EF4-FFF2-40B4-BE49-F238E27FC236}">
                <a16:creationId xmlns:a16="http://schemas.microsoft.com/office/drawing/2014/main" id="{80B2303D-9AFF-CD5A-F0CC-60631351F59F}"/>
              </a:ext>
            </a:extLst>
          </p:cNvPr>
          <p:cNvSpPr/>
          <p:nvPr/>
        </p:nvSpPr>
        <p:spPr>
          <a:xfrm>
            <a:off x="5735500" y="854636"/>
            <a:ext cx="5954406" cy="970392"/>
          </a:xfrm>
          <a:prstGeom prst="trapezoid">
            <a:avLst>
              <a:gd name="adj" fmla="val 153807"/>
            </a:avLst>
          </a:prstGeom>
          <a:solidFill>
            <a:schemeClr val="bg2">
              <a:lumMod val="20000"/>
              <a:lumOff val="80000"/>
              <a:alpha val="67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6BE956-2835-3692-0D9F-F9D0142BD5C8}"/>
              </a:ext>
            </a:extLst>
          </p:cNvPr>
          <p:cNvGrpSpPr/>
          <p:nvPr/>
        </p:nvGrpSpPr>
        <p:grpSpPr>
          <a:xfrm>
            <a:off x="6363843" y="947600"/>
            <a:ext cx="2061775" cy="793169"/>
            <a:chOff x="1655805" y="5461686"/>
            <a:chExt cx="1717590" cy="766119"/>
          </a:xfrm>
        </p:grpSpPr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2A243162-723D-2960-5CB3-6070DD97B62C}"/>
                </a:ext>
              </a:extLst>
            </p:cNvPr>
            <p:cNvSpPr/>
            <p:nvPr/>
          </p:nvSpPr>
          <p:spPr>
            <a:xfrm>
              <a:off x="1767016" y="5474043"/>
              <a:ext cx="1445741" cy="716692"/>
            </a:xfrm>
            <a:custGeom>
              <a:avLst/>
              <a:gdLst>
                <a:gd name="connsiteX0" fmla="*/ 0 w 1445741"/>
                <a:gd name="connsiteY0" fmla="*/ 716692 h 716692"/>
                <a:gd name="connsiteX1" fmla="*/ 24714 w 1445741"/>
                <a:gd name="connsiteY1" fmla="*/ 667265 h 716692"/>
                <a:gd name="connsiteX2" fmla="*/ 111211 w 1445741"/>
                <a:gd name="connsiteY2" fmla="*/ 568411 h 716692"/>
                <a:gd name="connsiteX3" fmla="*/ 222422 w 1445741"/>
                <a:gd name="connsiteY3" fmla="*/ 481914 h 716692"/>
                <a:gd name="connsiteX4" fmla="*/ 395416 w 1445741"/>
                <a:gd name="connsiteY4" fmla="*/ 444843 h 716692"/>
                <a:gd name="connsiteX5" fmla="*/ 654908 w 1445741"/>
                <a:gd name="connsiteY5" fmla="*/ 420130 h 716692"/>
                <a:gd name="connsiteX6" fmla="*/ 840260 w 1445741"/>
                <a:gd name="connsiteY6" fmla="*/ 407773 h 716692"/>
                <a:gd name="connsiteX7" fmla="*/ 951470 w 1445741"/>
                <a:gd name="connsiteY7" fmla="*/ 395416 h 716692"/>
                <a:gd name="connsiteX8" fmla="*/ 1013254 w 1445741"/>
                <a:gd name="connsiteY8" fmla="*/ 370703 h 716692"/>
                <a:gd name="connsiteX9" fmla="*/ 1136822 w 1445741"/>
                <a:gd name="connsiteY9" fmla="*/ 296562 h 716692"/>
                <a:gd name="connsiteX10" fmla="*/ 1198606 w 1445741"/>
                <a:gd name="connsiteY10" fmla="*/ 259492 h 716692"/>
                <a:gd name="connsiteX11" fmla="*/ 1272746 w 1445741"/>
                <a:gd name="connsiteY11" fmla="*/ 172995 h 716692"/>
                <a:gd name="connsiteX12" fmla="*/ 1445741 w 1445741"/>
                <a:gd name="connsiteY12" fmla="*/ 0 h 7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741" h="716692">
                  <a:moveTo>
                    <a:pt x="0" y="716692"/>
                  </a:moveTo>
                  <a:lnTo>
                    <a:pt x="24714" y="667265"/>
                  </a:lnTo>
                  <a:lnTo>
                    <a:pt x="111211" y="568411"/>
                  </a:lnTo>
                  <a:lnTo>
                    <a:pt x="222422" y="481914"/>
                  </a:lnTo>
                  <a:lnTo>
                    <a:pt x="395416" y="444843"/>
                  </a:lnTo>
                  <a:lnTo>
                    <a:pt x="654908" y="420130"/>
                  </a:lnTo>
                  <a:lnTo>
                    <a:pt x="840260" y="407773"/>
                  </a:lnTo>
                  <a:lnTo>
                    <a:pt x="951470" y="395416"/>
                  </a:lnTo>
                  <a:lnTo>
                    <a:pt x="1013254" y="370703"/>
                  </a:lnTo>
                  <a:lnTo>
                    <a:pt x="1136822" y="296562"/>
                  </a:lnTo>
                  <a:lnTo>
                    <a:pt x="1198606" y="259492"/>
                  </a:lnTo>
                  <a:lnTo>
                    <a:pt x="1272746" y="172995"/>
                  </a:lnTo>
                  <a:lnTo>
                    <a:pt x="144574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98" name="Freeform 101">
              <a:extLst>
                <a:ext uri="{FF2B5EF4-FFF2-40B4-BE49-F238E27FC236}">
                  <a16:creationId xmlns:a16="http://schemas.microsoft.com/office/drawing/2014/main" id="{61B7ABC8-0DAE-B77C-4C67-C9E732161794}"/>
                </a:ext>
              </a:extLst>
            </p:cNvPr>
            <p:cNvSpPr/>
            <p:nvPr/>
          </p:nvSpPr>
          <p:spPr>
            <a:xfrm>
              <a:off x="1655805" y="5844746"/>
              <a:ext cx="790833" cy="308919"/>
            </a:xfrm>
            <a:custGeom>
              <a:avLst/>
              <a:gdLst>
                <a:gd name="connsiteX0" fmla="*/ 0 w 790833"/>
                <a:gd name="connsiteY0" fmla="*/ 308919 h 308919"/>
                <a:gd name="connsiteX1" fmla="*/ 111211 w 790833"/>
                <a:gd name="connsiteY1" fmla="*/ 160638 h 308919"/>
                <a:gd name="connsiteX2" fmla="*/ 210065 w 790833"/>
                <a:gd name="connsiteY2" fmla="*/ 61784 h 308919"/>
                <a:gd name="connsiteX3" fmla="*/ 370703 w 790833"/>
                <a:gd name="connsiteY3" fmla="*/ 0 h 308919"/>
                <a:gd name="connsiteX4" fmla="*/ 531341 w 790833"/>
                <a:gd name="connsiteY4" fmla="*/ 0 h 308919"/>
                <a:gd name="connsiteX5" fmla="*/ 630195 w 790833"/>
                <a:gd name="connsiteY5" fmla="*/ 12357 h 308919"/>
                <a:gd name="connsiteX6" fmla="*/ 790833 w 790833"/>
                <a:gd name="connsiteY6" fmla="*/ 49427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833" h="308919">
                  <a:moveTo>
                    <a:pt x="0" y="308919"/>
                  </a:moveTo>
                  <a:lnTo>
                    <a:pt x="111211" y="160638"/>
                  </a:lnTo>
                  <a:lnTo>
                    <a:pt x="210065" y="61784"/>
                  </a:lnTo>
                  <a:lnTo>
                    <a:pt x="370703" y="0"/>
                  </a:lnTo>
                  <a:lnTo>
                    <a:pt x="531341" y="0"/>
                  </a:lnTo>
                  <a:lnTo>
                    <a:pt x="630195" y="12357"/>
                  </a:lnTo>
                  <a:lnTo>
                    <a:pt x="790833" y="49427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2A177FFD-43E1-A6E4-1F9E-48DE94A27D95}"/>
                </a:ext>
              </a:extLst>
            </p:cNvPr>
            <p:cNvSpPr/>
            <p:nvPr/>
          </p:nvSpPr>
          <p:spPr>
            <a:xfrm>
              <a:off x="1890584" y="5461686"/>
              <a:ext cx="1482811" cy="766119"/>
            </a:xfrm>
            <a:custGeom>
              <a:avLst/>
              <a:gdLst>
                <a:gd name="connsiteX0" fmla="*/ 0 w 1482811"/>
                <a:gd name="connsiteY0" fmla="*/ 766119 h 766119"/>
                <a:gd name="connsiteX1" fmla="*/ 135924 w 1482811"/>
                <a:gd name="connsiteY1" fmla="*/ 605482 h 766119"/>
                <a:gd name="connsiteX2" fmla="*/ 345989 w 1482811"/>
                <a:gd name="connsiteY2" fmla="*/ 556055 h 766119"/>
                <a:gd name="connsiteX3" fmla="*/ 518984 w 1482811"/>
                <a:gd name="connsiteY3" fmla="*/ 556055 h 766119"/>
                <a:gd name="connsiteX4" fmla="*/ 741405 w 1482811"/>
                <a:gd name="connsiteY4" fmla="*/ 543698 h 766119"/>
                <a:gd name="connsiteX5" fmla="*/ 914400 w 1482811"/>
                <a:gd name="connsiteY5" fmla="*/ 506628 h 766119"/>
                <a:gd name="connsiteX6" fmla="*/ 1099751 w 1482811"/>
                <a:gd name="connsiteY6" fmla="*/ 420130 h 766119"/>
                <a:gd name="connsiteX7" fmla="*/ 1223319 w 1482811"/>
                <a:gd name="connsiteY7" fmla="*/ 321276 h 766119"/>
                <a:gd name="connsiteX8" fmla="*/ 1346886 w 1482811"/>
                <a:gd name="connsiteY8" fmla="*/ 185352 h 766119"/>
                <a:gd name="connsiteX9" fmla="*/ 1482811 w 1482811"/>
                <a:gd name="connsiteY9" fmla="*/ 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2811" h="766119">
                  <a:moveTo>
                    <a:pt x="0" y="766119"/>
                  </a:moveTo>
                  <a:lnTo>
                    <a:pt x="135924" y="605482"/>
                  </a:lnTo>
                  <a:lnTo>
                    <a:pt x="345989" y="556055"/>
                  </a:lnTo>
                  <a:lnTo>
                    <a:pt x="518984" y="556055"/>
                  </a:lnTo>
                  <a:lnTo>
                    <a:pt x="741405" y="543698"/>
                  </a:lnTo>
                  <a:lnTo>
                    <a:pt x="914400" y="506628"/>
                  </a:lnTo>
                  <a:lnTo>
                    <a:pt x="1099751" y="420130"/>
                  </a:lnTo>
                  <a:lnTo>
                    <a:pt x="1223319" y="321276"/>
                  </a:lnTo>
                  <a:lnTo>
                    <a:pt x="1346886" y="185352"/>
                  </a:lnTo>
                  <a:lnTo>
                    <a:pt x="1482811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ABBE551A-7BDF-15F1-BB66-39C001395464}"/>
                </a:ext>
              </a:extLst>
            </p:cNvPr>
            <p:cNvSpPr/>
            <p:nvPr/>
          </p:nvSpPr>
          <p:spPr>
            <a:xfrm>
              <a:off x="2701810" y="5729375"/>
              <a:ext cx="277645" cy="266735"/>
            </a:xfrm>
            <a:custGeom>
              <a:avLst/>
              <a:gdLst>
                <a:gd name="connsiteX0" fmla="*/ 0 w 282388"/>
                <a:gd name="connsiteY0" fmla="*/ 262218 h 262218"/>
                <a:gd name="connsiteX1" fmla="*/ 107576 w 282388"/>
                <a:gd name="connsiteY1" fmla="*/ 215153 h 262218"/>
                <a:gd name="connsiteX2" fmla="*/ 194982 w 282388"/>
                <a:gd name="connsiteY2" fmla="*/ 134471 h 262218"/>
                <a:gd name="connsiteX3" fmla="*/ 235323 w 282388"/>
                <a:gd name="connsiteY3" fmla="*/ 67235 h 262218"/>
                <a:gd name="connsiteX4" fmla="*/ 282388 w 282388"/>
                <a:gd name="connsiteY4" fmla="*/ 0 h 2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88" h="262218">
                  <a:moveTo>
                    <a:pt x="0" y="262218"/>
                  </a:moveTo>
                  <a:lnTo>
                    <a:pt x="107576" y="215153"/>
                  </a:lnTo>
                  <a:lnTo>
                    <a:pt x="194982" y="134471"/>
                  </a:lnTo>
                  <a:lnTo>
                    <a:pt x="235323" y="67235"/>
                  </a:lnTo>
                  <a:lnTo>
                    <a:pt x="282388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98F8CC2A-DC58-0B80-2160-B99097CDCD6C}"/>
                </a:ext>
              </a:extLst>
            </p:cNvPr>
            <p:cNvSpPr/>
            <p:nvPr/>
          </p:nvSpPr>
          <p:spPr>
            <a:xfrm>
              <a:off x="2705155" y="5809607"/>
              <a:ext cx="383242" cy="60512"/>
            </a:xfrm>
            <a:custGeom>
              <a:avLst/>
              <a:gdLst>
                <a:gd name="connsiteX0" fmla="*/ 0 w 383242"/>
                <a:gd name="connsiteY0" fmla="*/ 60512 h 60512"/>
                <a:gd name="connsiteX1" fmla="*/ 87406 w 383242"/>
                <a:gd name="connsiteY1" fmla="*/ 60512 h 60512"/>
                <a:gd name="connsiteX2" fmla="*/ 188259 w 383242"/>
                <a:gd name="connsiteY2" fmla="*/ 60512 h 60512"/>
                <a:gd name="connsiteX3" fmla="*/ 316006 w 383242"/>
                <a:gd name="connsiteY3" fmla="*/ 33618 h 60512"/>
                <a:gd name="connsiteX4" fmla="*/ 383242 w 383242"/>
                <a:gd name="connsiteY4" fmla="*/ 0 h 6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242" h="60512">
                  <a:moveTo>
                    <a:pt x="0" y="60512"/>
                  </a:moveTo>
                  <a:lnTo>
                    <a:pt x="87406" y="60512"/>
                  </a:lnTo>
                  <a:lnTo>
                    <a:pt x="188259" y="60512"/>
                  </a:lnTo>
                  <a:lnTo>
                    <a:pt x="316006" y="33618"/>
                  </a:lnTo>
                  <a:lnTo>
                    <a:pt x="383242" y="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3">
                <a:defRPr/>
              </a:pPr>
              <a:endParaRPr lang="en-US" sz="1799">
                <a:solidFill>
                  <a:prstClr val="white"/>
                </a:solidFill>
                <a:highlight>
                  <a:srgbClr val="FF0000"/>
                </a:highlight>
                <a:latin typeface="Arial"/>
                <a:ea typeface="ＭＳ Ｐゴシック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6303A2F-5243-D95F-0496-AE904F6921F2}"/>
              </a:ext>
            </a:extLst>
          </p:cNvPr>
          <p:cNvGrpSpPr/>
          <p:nvPr/>
        </p:nvGrpSpPr>
        <p:grpSpPr>
          <a:xfrm>
            <a:off x="9070445" y="1225429"/>
            <a:ext cx="2001140" cy="276928"/>
            <a:chOff x="4172412" y="4963187"/>
            <a:chExt cx="1919119" cy="25019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E820A24-FBD0-9DC9-195E-486218CE4D07}"/>
                </a:ext>
              </a:extLst>
            </p:cNvPr>
            <p:cNvCxnSpPr>
              <a:cxnSpLocks/>
            </p:cNvCxnSpPr>
            <p:nvPr/>
          </p:nvCxnSpPr>
          <p:spPr>
            <a:xfrm>
              <a:off x="4172412" y="4963187"/>
              <a:ext cx="41730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8C9ED2F-4FB0-2EF1-B93E-BB6A5215EF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6670" y="4963187"/>
              <a:ext cx="192165" cy="125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2ABCC3-E86E-F92E-94D9-91CE504CEEE4}"/>
                </a:ext>
              </a:extLst>
            </p:cNvPr>
            <p:cNvCxnSpPr>
              <a:cxnSpLocks/>
            </p:cNvCxnSpPr>
            <p:nvPr/>
          </p:nvCxnSpPr>
          <p:spPr>
            <a:xfrm>
              <a:off x="4206874" y="5090323"/>
              <a:ext cx="170494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C8D4228-2D36-51E4-2EA0-C5349238EAF7}"/>
                </a:ext>
              </a:extLst>
            </p:cNvPr>
            <p:cNvCxnSpPr>
              <a:cxnSpLocks/>
            </p:cNvCxnSpPr>
            <p:nvPr/>
          </p:nvCxnSpPr>
          <p:spPr>
            <a:xfrm>
              <a:off x="4244381" y="5213384"/>
              <a:ext cx="18471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4D8FCE4-17EE-5B8C-980B-4F143ED6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596" y="5090323"/>
              <a:ext cx="356143" cy="12306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771952-FDC2-4417-257E-08E20F29372B}"/>
                </a:ext>
              </a:extLst>
            </p:cNvPr>
            <p:cNvCxnSpPr>
              <a:cxnSpLocks/>
            </p:cNvCxnSpPr>
            <p:nvPr/>
          </p:nvCxnSpPr>
          <p:spPr>
            <a:xfrm>
              <a:off x="5088254" y="5087943"/>
              <a:ext cx="534455" cy="12544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rapezoid 108">
            <a:extLst>
              <a:ext uri="{FF2B5EF4-FFF2-40B4-BE49-F238E27FC236}">
                <a16:creationId xmlns:a16="http://schemas.microsoft.com/office/drawing/2014/main" id="{06490D98-FABF-FD81-4416-81539391A309}"/>
              </a:ext>
            </a:extLst>
          </p:cNvPr>
          <p:cNvSpPr/>
          <p:nvPr/>
        </p:nvSpPr>
        <p:spPr>
          <a:xfrm>
            <a:off x="8264285" y="854645"/>
            <a:ext cx="938870" cy="970392"/>
          </a:xfrm>
          <a:prstGeom prst="trapezoid">
            <a:avLst>
              <a:gd name="adj" fmla="val 38158"/>
            </a:avLst>
          </a:prstGeom>
          <a:solidFill>
            <a:schemeClr val="bg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6ED16DDC-4440-4054-9F74-12068A707595}"/>
              </a:ext>
            </a:extLst>
          </p:cNvPr>
          <p:cNvSpPr/>
          <p:nvPr/>
        </p:nvSpPr>
        <p:spPr>
          <a:xfrm rot="11576517">
            <a:off x="10205576" y="659610"/>
            <a:ext cx="974434" cy="984729"/>
          </a:xfrm>
          <a:prstGeom prst="arc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EEC9FB97-3F09-1026-4F8E-4BB1288AF738}"/>
              </a:ext>
            </a:extLst>
          </p:cNvPr>
          <p:cNvSpPr/>
          <p:nvPr/>
        </p:nvSpPr>
        <p:spPr>
          <a:xfrm rot="10800000">
            <a:off x="7685608" y="511263"/>
            <a:ext cx="974485" cy="984729"/>
          </a:xfrm>
          <a:prstGeom prst="arc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pic>
        <p:nvPicPr>
          <p:cNvPr id="112" name="Picture 1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EC6D90E-5694-8E6E-2839-9D0CEEB9F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115" y="1027787"/>
            <a:ext cx="267467" cy="178311"/>
          </a:xfrm>
          <a:prstGeom prst="rect">
            <a:avLst/>
          </a:prstGeom>
        </p:spPr>
      </p:pic>
      <p:pic>
        <p:nvPicPr>
          <p:cNvPr id="113" name="Picture 112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F3F25CD-9ACC-3169-9817-74A276869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3" y="1171262"/>
            <a:ext cx="267466" cy="178311"/>
          </a:xfrm>
          <a:prstGeom prst="rect">
            <a:avLst/>
          </a:prstGeom>
          <a:noFill/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8375D5-F1F2-F12B-62BD-3FF3E77B7A2F}"/>
              </a:ext>
            </a:extLst>
          </p:cNvPr>
          <p:cNvCxnSpPr>
            <a:cxnSpLocks/>
          </p:cNvCxnSpPr>
          <p:nvPr/>
        </p:nvCxnSpPr>
        <p:spPr>
          <a:xfrm flipH="1" flipV="1">
            <a:off x="10064117" y="1263764"/>
            <a:ext cx="254261" cy="7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60C903C-5D88-F89E-C7DF-8F12991E49DE}"/>
              </a:ext>
            </a:extLst>
          </p:cNvPr>
          <p:cNvSpPr txBox="1"/>
          <p:nvPr/>
        </p:nvSpPr>
        <p:spPr>
          <a:xfrm>
            <a:off x="9443320" y="969743"/>
            <a:ext cx="230760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200">
                <a:solidFill>
                  <a:srgbClr val="C00000"/>
                </a:solidFill>
                <a:latin typeface="AvenirNext LT Pro Regular" panose="020B0503020202020204" pitchFamily="34" charset="77"/>
                <a:ea typeface="ＭＳ Ｐゴシック"/>
              </a:rPr>
              <a:t>x</a:t>
            </a:r>
          </a:p>
        </p:txBody>
      </p:sp>
      <p:pic>
        <p:nvPicPr>
          <p:cNvPr id="116" name="Picture 1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AC2174-2365-FF38-C8FC-EEC210848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083" y="1143504"/>
            <a:ext cx="267467" cy="178311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BF8B019-1081-FE35-C246-08E5460C7FFC}"/>
              </a:ext>
            </a:extLst>
          </p:cNvPr>
          <p:cNvSpPr txBox="1"/>
          <p:nvPr/>
        </p:nvSpPr>
        <p:spPr>
          <a:xfrm>
            <a:off x="6980603" y="1079820"/>
            <a:ext cx="230659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en-US" sz="1200">
                <a:solidFill>
                  <a:srgbClr val="C00000"/>
                </a:solidFill>
                <a:latin typeface="AvenirNext LT Pro Regular" panose="020B0503020202020204" pitchFamily="34" charset="77"/>
                <a:ea typeface="ＭＳ Ｐゴシック"/>
              </a:rPr>
              <a:t>x</a:t>
            </a:r>
          </a:p>
        </p:txBody>
      </p:sp>
      <p:pic>
        <p:nvPicPr>
          <p:cNvPr id="118" name="Picture 11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85ECA5E-8257-45DF-F8CA-515487E3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65291">
            <a:off x="7792142" y="1000670"/>
            <a:ext cx="267466" cy="178311"/>
          </a:xfrm>
          <a:prstGeom prst="rect">
            <a:avLst/>
          </a:prstGeom>
          <a:noFill/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B1ACAF9-1C0F-AFD7-BCE6-6B44D0557631}"/>
              </a:ext>
            </a:extLst>
          </p:cNvPr>
          <p:cNvCxnSpPr>
            <a:cxnSpLocks/>
            <a:stCxn id="118" idx="1"/>
          </p:cNvCxnSpPr>
          <p:nvPr/>
        </p:nvCxnSpPr>
        <p:spPr>
          <a:xfrm flipH="1">
            <a:off x="7614059" y="1182577"/>
            <a:ext cx="215475" cy="1315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Up Arrow 102">
            <a:extLst>
              <a:ext uri="{FF2B5EF4-FFF2-40B4-BE49-F238E27FC236}">
                <a16:creationId xmlns:a16="http://schemas.microsoft.com/office/drawing/2014/main" id="{31B9F386-9971-F417-891C-92A64C0CFF01}"/>
              </a:ext>
            </a:extLst>
          </p:cNvPr>
          <p:cNvSpPr/>
          <p:nvPr/>
        </p:nvSpPr>
        <p:spPr>
          <a:xfrm>
            <a:off x="9875242" y="1722418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121" name="Up Arrow 104">
            <a:extLst>
              <a:ext uri="{FF2B5EF4-FFF2-40B4-BE49-F238E27FC236}">
                <a16:creationId xmlns:a16="http://schemas.microsoft.com/office/drawing/2014/main" id="{59322B1B-7E20-8744-995E-2A09645F40EC}"/>
              </a:ext>
            </a:extLst>
          </p:cNvPr>
          <p:cNvSpPr/>
          <p:nvPr/>
        </p:nvSpPr>
        <p:spPr>
          <a:xfrm>
            <a:off x="7372145" y="1720809"/>
            <a:ext cx="238879" cy="24811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3">
              <a:defRPr/>
            </a:pPr>
            <a:endParaRPr lang="en-US" sz="1799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656E3-23E0-57FC-C882-30FED8C356FD}"/>
              </a:ext>
            </a:extLst>
          </p:cNvPr>
          <p:cNvSpPr txBox="1"/>
          <p:nvPr/>
        </p:nvSpPr>
        <p:spPr>
          <a:xfrm>
            <a:off x="914162" y="1357170"/>
            <a:ext cx="2726985" cy="2967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b="1"/>
              <a:t> </a:t>
            </a:r>
            <a:r>
              <a:rPr lang="en-US" b="1" i="1">
                <a:solidFill>
                  <a:srgbClr val="FFFF00"/>
                </a:solidFill>
              </a:rPr>
              <a:t>GIS Capabilities</a:t>
            </a:r>
            <a:endParaRPr lang="en-US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4C31FA-C220-575A-3198-A6D26DC8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1" y="682625"/>
            <a:ext cx="10823677" cy="369332"/>
          </a:xfrm>
        </p:spPr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3DF5F5-A1C0-1B78-64B0-246DDFB7020A}"/>
              </a:ext>
            </a:extLst>
          </p:cNvPr>
          <p:cNvSpPr txBox="1">
            <a:spLocks/>
          </p:cNvSpPr>
          <p:nvPr/>
        </p:nvSpPr>
        <p:spPr>
          <a:xfrm>
            <a:off x="914162" y="1828799"/>
            <a:ext cx="10366596" cy="4346575"/>
          </a:xfrm>
          <a:prstGeom prst="rect">
            <a:avLst/>
          </a:prstGeom>
        </p:spPr>
        <p:txBody>
          <a:bodyPr/>
          <a:lstStyle>
            <a:lvl1pPr marL="176160" indent="-176160" algn="l" defTabSz="457063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19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063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799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289" indent="-173684" algn="l" defTabSz="45706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5787" indent="-173684" algn="l" defTabSz="457063" rtl="0" eaLnBrk="1" latinLnBrk="0" hangingPunct="1">
              <a:lnSpc>
                <a:spcPts val="17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5761" indent="-176160" algn="l" defTabSz="457063" rtl="0" eaLnBrk="1" latinLnBrk="0" hangingPunct="1">
              <a:lnSpc>
                <a:spcPts val="1899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2706" indent="-177747" algn="l" defTabSz="401518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3868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1544" indent="-176160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5314" indent="-172986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1952" indent="-163464" algn="l" defTabSz="457063" rtl="0" eaLnBrk="1" latinLnBrk="0" hangingPunct="1">
              <a:lnSpc>
                <a:spcPts val="1699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Data Dictionary</a:t>
            </a:r>
          </a:p>
          <a:p>
            <a:pPr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ArcGIS Pro Project Package</a:t>
            </a:r>
          </a:p>
          <a:p>
            <a:pPr lvl="1"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>
                <a:solidFill>
                  <a:schemeClr val="accent1">
                    <a:lumMod val="40000"/>
                    <a:lumOff val="60000"/>
                  </a:schemeClr>
                </a:solidFill>
              </a:rPr>
              <a:t>Sample Dataset </a:t>
            </a:r>
            <a:r>
              <a:rPr lang="en-US" sz="1400" b="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(File Geodatabase)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B6935-6466-92B6-F6E3-4A57459D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04" y="373795"/>
            <a:ext cx="4644656" cy="5983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A208D-B5D8-534E-CB1E-4FBFA529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63" y="3181201"/>
            <a:ext cx="3428400" cy="33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Esri_Corporate_Template-Light">
  <a:themeElements>
    <a:clrScheme name="Esri Branding Colors 2013_blue hyperlink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007AC2"/>
      </a:hlink>
      <a:folHlink>
        <a:srgbClr val="004575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Light.pptx" id="{2070C3A7-FEA5-EC4B-9529-5219FAA4C951}" vid="{520E1F5F-A769-2742-A3BB-6C925EA7422A}"/>
    </a:ext>
  </a:extLst>
</a:theme>
</file>

<file path=ppt/theme/theme2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.pptx" id="{05361BA6-34CC-5149-B475-84B2D56F6133}" vid="{F944CF89-F3D3-BA49-95EA-BA43E65884F5}"/>
    </a:ext>
  </a:extLst>
</a:theme>
</file>

<file path=ppt/theme/theme3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 DHC Overview.potx" id="{E075EEC5-126C-43F5-A48D-E518CA3991F4}" vid="{3256917C-24EA-4545-9746-DA828C57B3BD}"/>
    </a:ext>
  </a:extLst>
</a:theme>
</file>

<file path=ppt/theme/theme4.xml><?xml version="1.0" encoding="utf-8"?>
<a:theme xmlns:a="http://schemas.openxmlformats.org/drawingml/2006/main" name="Office Theme">
  <a:themeElements>
    <a:clrScheme name="Esri Branding Colors 2013_blue hyperlink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007AC2"/>
      </a:hlink>
      <a:folHlink>
        <a:srgbClr val="004575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Esri Branding Colors 2013_blue hyperlink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007AC2"/>
      </a:hlink>
      <a:folHlink>
        <a:srgbClr val="004575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5CE392-8B5A-4EA9-BA09-A31A3774F50C}">
  <we:reference id="eabe5385-62b0-465a-932e-5d906dc6f4ba" version="1.0.0.3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3049FB6FED00E4DA16BDBD19956ADB8" ma:contentTypeVersion="12" ma:contentTypeDescription="Ein neues Dokument erstellen." ma:contentTypeScope="" ma:versionID="fb13e4f26b21e4607f24d4b3397e6d30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52a3f61e82bba05c6e066a04883b890b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4373b550-10be-49fa-a249-6a5a55e59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description="" ma:hidden="true" ma:list="{0630da1b-4bb2-4460-a9df-c67296fe0d16}" ma:internalName="TaxCatchAll" ma:showField="CatchAllData" ma:web="2cca2253-b4b3-493a-b13d-4e3580522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ca2253-b4b3-493a-b13d-4e35805225a7" xsi:nil="true"/>
    <lcf76f155ced4ddcb4097134ff3c332f xmlns="2f451dda-87f0-44fe-8155-a7a8ce8ced4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C61E202-22F7-416D-8136-20312B7E7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FE14C7-9BC6-4CB0-8E37-38C47FE59B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CD0EAA-7CE5-4989-9707-5A027F90AA1D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purl.org/dc/elements/1.1/"/>
    <ds:schemaRef ds:uri="2cca2253-b4b3-493a-b13d-4e35805225a7"/>
    <ds:schemaRef ds:uri="2f451dda-87f0-44fe-8155-a7a8ce8ced40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Esri_Corporate_Template-Light</Template>
  <TotalTime>2454</TotalTime>
  <Words>322</Words>
  <Application>Microsoft Office PowerPoint</Application>
  <PresentationFormat>Custom</PresentationFormat>
  <Paragraphs>110</Paragraphs>
  <Slides>14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AvenirNext LT Pro Regular</vt:lpstr>
      <vt:lpstr>Franklin Gothic Book</vt:lpstr>
      <vt:lpstr>Franklin Gothic Medium</vt:lpstr>
      <vt:lpstr>Lucida Grande</vt:lpstr>
      <vt:lpstr>Wingdings</vt:lpstr>
      <vt:lpstr>Esri_Corporate_Template-Light</vt:lpstr>
      <vt:lpstr>Esri_Corporate_Template-Dark</vt:lpstr>
      <vt:lpstr>1_Esri_Corporate_Template-Dark</vt:lpstr>
      <vt:lpstr>The Vision of a  Railroads Data Model  for ArcGIS</vt:lpstr>
      <vt:lpstr>Esri Industry Data Models</vt:lpstr>
      <vt:lpstr>Why a data model for Railroads?</vt:lpstr>
      <vt:lpstr>PowerPoint Presentation</vt:lpstr>
      <vt:lpstr>Design Considerations</vt:lpstr>
      <vt:lpstr>Design Considerations</vt:lpstr>
      <vt:lpstr>Design Considerations</vt:lpstr>
      <vt:lpstr>Design Considerations</vt:lpstr>
      <vt:lpstr>Deliverables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Jim Barry</cp:lastModifiedBy>
  <cp:revision>60</cp:revision>
  <dcterms:created xsi:type="dcterms:W3CDTF">2023-05-15T21:39:00Z</dcterms:created>
  <dcterms:modified xsi:type="dcterms:W3CDTF">2023-12-05T23:03:30Z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</Properties>
</file>